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44" r:id="rId2"/>
    <p:sldId id="268" r:id="rId3"/>
    <p:sldId id="256" r:id="rId4"/>
    <p:sldId id="338" r:id="rId5"/>
    <p:sldId id="342" r:id="rId6"/>
    <p:sldId id="347" r:id="rId7"/>
    <p:sldId id="343" r:id="rId8"/>
    <p:sldId id="270" r:id="rId9"/>
    <p:sldId id="271" r:id="rId10"/>
    <p:sldId id="272" r:id="rId11"/>
    <p:sldId id="273" r:id="rId12"/>
    <p:sldId id="275" r:id="rId13"/>
    <p:sldId id="274" r:id="rId14"/>
    <p:sldId id="276" r:id="rId15"/>
    <p:sldId id="277" r:id="rId16"/>
    <p:sldId id="285" r:id="rId17"/>
    <p:sldId id="286" r:id="rId18"/>
    <p:sldId id="278" r:id="rId19"/>
    <p:sldId id="279" r:id="rId20"/>
    <p:sldId id="280" r:id="rId21"/>
    <p:sldId id="281" r:id="rId22"/>
    <p:sldId id="282" r:id="rId23"/>
    <p:sldId id="283" r:id="rId24"/>
    <p:sldId id="287" r:id="rId25"/>
    <p:sldId id="288" r:id="rId26"/>
    <p:sldId id="289" r:id="rId27"/>
    <p:sldId id="290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301" r:id="rId37"/>
    <p:sldId id="302" r:id="rId38"/>
    <p:sldId id="303" r:id="rId39"/>
    <p:sldId id="304" r:id="rId40"/>
    <p:sldId id="259" r:id="rId41"/>
    <p:sldId id="260" r:id="rId42"/>
    <p:sldId id="261" r:id="rId43"/>
    <p:sldId id="262" r:id="rId44"/>
    <p:sldId id="263" r:id="rId45"/>
    <p:sldId id="264" r:id="rId46"/>
    <p:sldId id="265" r:id="rId47"/>
    <p:sldId id="266" r:id="rId48"/>
    <p:sldId id="267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5" r:id="rId59"/>
    <p:sldId id="316" r:id="rId60"/>
    <p:sldId id="317" r:id="rId61"/>
    <p:sldId id="318" r:id="rId62"/>
    <p:sldId id="319" r:id="rId63"/>
    <p:sldId id="320" r:id="rId64"/>
    <p:sldId id="314" r:id="rId65"/>
    <p:sldId id="326" r:id="rId66"/>
    <p:sldId id="321" r:id="rId67"/>
    <p:sldId id="322" r:id="rId68"/>
    <p:sldId id="323" r:id="rId69"/>
    <p:sldId id="345" r:id="rId70"/>
    <p:sldId id="348" r:id="rId71"/>
    <p:sldId id="349" r:id="rId72"/>
    <p:sldId id="357" r:id="rId73"/>
    <p:sldId id="358" r:id="rId74"/>
    <p:sldId id="359" r:id="rId75"/>
    <p:sldId id="360" r:id="rId76"/>
    <p:sldId id="362" r:id="rId77"/>
    <p:sldId id="361" r:id="rId78"/>
    <p:sldId id="365" r:id="rId79"/>
    <p:sldId id="363" r:id="rId80"/>
    <p:sldId id="350" r:id="rId81"/>
    <p:sldId id="355" r:id="rId82"/>
    <p:sldId id="351" r:id="rId83"/>
    <p:sldId id="354" r:id="rId84"/>
    <p:sldId id="353" r:id="rId85"/>
    <p:sldId id="366" r:id="rId86"/>
    <p:sldId id="367" r:id="rId87"/>
    <p:sldId id="368" r:id="rId88"/>
    <p:sldId id="369" r:id="rId89"/>
    <p:sldId id="370" r:id="rId9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. Carpenter" userId="S::m.carpenter@sjhcsc.co.uk::f21f325e-e046-45d9-a922-0e89e9669d86" providerId="AD" clId="Web-{63A57114-E5C8-4FF8-A738-04F5FD08B17A}"/>
    <pc:docChg chg="modSld">
      <pc:chgData name="M. Carpenter" userId="S::m.carpenter@sjhcsc.co.uk::f21f325e-e046-45d9-a922-0e89e9669d86" providerId="AD" clId="Web-{63A57114-E5C8-4FF8-A738-04F5FD08B17A}" dt="2018-10-25T08:10:35.712" v="36"/>
      <pc:docMkLst>
        <pc:docMk/>
      </pc:docMkLst>
      <pc:sldChg chg="addSp delSp modSp">
        <pc:chgData name="M. Carpenter" userId="S::m.carpenter@sjhcsc.co.uk::f21f325e-e046-45d9-a922-0e89e9669d86" providerId="AD" clId="Web-{63A57114-E5C8-4FF8-A738-04F5FD08B17A}" dt="2018-10-25T08:10:35.712" v="36"/>
        <pc:sldMkLst>
          <pc:docMk/>
          <pc:sldMk cId="2661165230" sldId="256"/>
        </pc:sldMkLst>
        <pc:spChg chg="mod">
          <ac:chgData name="M. Carpenter" userId="S::m.carpenter@sjhcsc.co.uk::f21f325e-e046-45d9-a922-0e89e9669d86" providerId="AD" clId="Web-{63A57114-E5C8-4FF8-A738-04F5FD08B17A}" dt="2018-10-25T08:10:30.524" v="32" actId="20577"/>
          <ac:spMkLst>
            <pc:docMk/>
            <pc:sldMk cId="2661165230" sldId="256"/>
            <ac:spMk id="2" creationId="{F19B9249-9F07-452F-8CF2-D5EFAF8D7341}"/>
          </ac:spMkLst>
        </pc:spChg>
        <pc:spChg chg="del mod">
          <ac:chgData name="M. Carpenter" userId="S::m.carpenter@sjhcsc.co.uk::f21f325e-e046-45d9-a922-0e89e9669d86" providerId="AD" clId="Web-{63A57114-E5C8-4FF8-A738-04F5FD08B17A}" dt="2018-10-25T08:10:35.712" v="36"/>
          <ac:spMkLst>
            <pc:docMk/>
            <pc:sldMk cId="2661165230" sldId="256"/>
            <ac:spMk id="3" creationId="{73B60F9D-F4E7-43AA-9DB3-4DC13A7A2F89}"/>
          </ac:spMkLst>
        </pc:spChg>
        <pc:spChg chg="add mod">
          <ac:chgData name="M. Carpenter" userId="S::m.carpenter@sjhcsc.co.uk::f21f325e-e046-45d9-a922-0e89e9669d86" providerId="AD" clId="Web-{63A57114-E5C8-4FF8-A738-04F5FD08B17A}" dt="2018-10-25T08:10:35.712" v="36"/>
          <ac:spMkLst>
            <pc:docMk/>
            <pc:sldMk cId="2661165230" sldId="256"/>
            <ac:spMk id="5" creationId="{35B67FF4-D9DF-4906-A0D7-C99B35361E11}"/>
          </ac:spMkLst>
        </pc:spChg>
      </pc:sldChg>
      <pc:sldChg chg="modSp">
        <pc:chgData name="M. Carpenter" userId="S::m.carpenter@sjhcsc.co.uk::f21f325e-e046-45d9-a922-0e89e9669d86" providerId="AD" clId="Web-{63A57114-E5C8-4FF8-A738-04F5FD08B17A}" dt="2018-10-25T08:00:12.309" v="5" actId="1076"/>
        <pc:sldMkLst>
          <pc:docMk/>
          <pc:sldMk cId="2577303748" sldId="278"/>
        </pc:sldMkLst>
        <pc:picChg chg="mod">
          <ac:chgData name="M. Carpenter" userId="S::m.carpenter@sjhcsc.co.uk::f21f325e-e046-45d9-a922-0e89e9669d86" providerId="AD" clId="Web-{63A57114-E5C8-4FF8-A738-04F5FD08B17A}" dt="2018-10-25T08:00:12.309" v="5" actId="1076"/>
          <ac:picMkLst>
            <pc:docMk/>
            <pc:sldMk cId="2577303748" sldId="278"/>
            <ac:picMk id="2" creationId="{5A67E9F3-69BA-4FD2-968A-44424A73B9DE}"/>
          </ac:picMkLst>
        </pc:picChg>
        <pc:picChg chg="mod">
          <ac:chgData name="M. Carpenter" userId="S::m.carpenter@sjhcsc.co.uk::f21f325e-e046-45d9-a922-0e89e9669d86" providerId="AD" clId="Web-{63A57114-E5C8-4FF8-A738-04F5FD08B17A}" dt="2018-10-25T08:00:04.247" v="2" actId="14100"/>
          <ac:picMkLst>
            <pc:docMk/>
            <pc:sldMk cId="2577303748" sldId="278"/>
            <ac:picMk id="3" creationId="{D4D4F316-9683-4D82-B273-B1B3B0790D3F}"/>
          </ac:picMkLst>
        </pc:picChg>
        <pc:picChg chg="mod">
          <ac:chgData name="M. Carpenter" userId="S::m.carpenter@sjhcsc.co.uk::f21f325e-e046-45d9-a922-0e89e9669d86" providerId="AD" clId="Web-{63A57114-E5C8-4FF8-A738-04F5FD08B17A}" dt="2018-10-25T08:00:10.106" v="4" actId="14100"/>
          <ac:picMkLst>
            <pc:docMk/>
            <pc:sldMk cId="2577303748" sldId="278"/>
            <ac:picMk id="4" creationId="{92760A48-B74A-42B3-A10E-361A4E739538}"/>
          </ac:picMkLst>
        </pc:picChg>
      </pc:sldChg>
      <pc:sldChg chg="modSp">
        <pc:chgData name="M. Carpenter" userId="S::m.carpenter@sjhcsc.co.uk::f21f325e-e046-45d9-a922-0e89e9669d86" providerId="AD" clId="Web-{63A57114-E5C8-4FF8-A738-04F5FD08B17A}" dt="2018-10-25T08:00:43.388" v="7" actId="14100"/>
        <pc:sldMkLst>
          <pc:docMk/>
          <pc:sldMk cId="1635057720" sldId="285"/>
        </pc:sldMkLst>
        <pc:picChg chg="mod">
          <ac:chgData name="M. Carpenter" userId="S::m.carpenter@sjhcsc.co.uk::f21f325e-e046-45d9-a922-0e89e9669d86" providerId="AD" clId="Web-{63A57114-E5C8-4FF8-A738-04F5FD08B17A}" dt="2018-10-25T08:00:36.325" v="6" actId="14100"/>
          <ac:picMkLst>
            <pc:docMk/>
            <pc:sldMk cId="1635057720" sldId="285"/>
            <ac:picMk id="4" creationId="{FCEF4461-3C7C-4209-A0D7-BE4CA736D043}"/>
          </ac:picMkLst>
        </pc:picChg>
        <pc:picChg chg="mod">
          <ac:chgData name="M. Carpenter" userId="S::m.carpenter@sjhcsc.co.uk::f21f325e-e046-45d9-a922-0e89e9669d86" providerId="AD" clId="Web-{63A57114-E5C8-4FF8-A738-04F5FD08B17A}" dt="2018-10-25T08:00:43.388" v="7" actId="14100"/>
          <ac:picMkLst>
            <pc:docMk/>
            <pc:sldMk cId="1635057720" sldId="285"/>
            <ac:picMk id="5" creationId="{6642FBC7-D050-4D5C-9A93-6B3450E9256C}"/>
          </ac:picMkLst>
        </pc:picChg>
      </pc:sldChg>
      <pc:sldChg chg="modSp">
        <pc:chgData name="M. Carpenter" userId="S::m.carpenter@sjhcsc.co.uk::f21f325e-e046-45d9-a922-0e89e9669d86" providerId="AD" clId="Web-{63A57114-E5C8-4FF8-A738-04F5FD08B17A}" dt="2018-10-25T08:01:20.670" v="8" actId="20577"/>
        <pc:sldMkLst>
          <pc:docMk/>
          <pc:sldMk cId="2978270781" sldId="287"/>
        </pc:sldMkLst>
        <pc:spChg chg="mod">
          <ac:chgData name="M. Carpenter" userId="S::m.carpenter@sjhcsc.co.uk::f21f325e-e046-45d9-a922-0e89e9669d86" providerId="AD" clId="Web-{63A57114-E5C8-4FF8-A738-04F5FD08B17A}" dt="2018-10-25T08:01:20.670" v="8" actId="20577"/>
          <ac:spMkLst>
            <pc:docMk/>
            <pc:sldMk cId="2978270781" sldId="287"/>
            <ac:spMk id="2" creationId="{510A7910-C919-4A9B-9244-3EB2F08E0AD4}"/>
          </ac:spMkLst>
        </pc:spChg>
      </pc:sldChg>
      <pc:sldChg chg="modSp">
        <pc:chgData name="M. Carpenter" userId="S::m.carpenter@sjhcsc.co.uk::f21f325e-e046-45d9-a922-0e89e9669d86" providerId="AD" clId="Web-{63A57114-E5C8-4FF8-A738-04F5FD08B17A}" dt="2018-10-25T08:01:54.139" v="12" actId="14100"/>
        <pc:sldMkLst>
          <pc:docMk/>
          <pc:sldMk cId="1735350718" sldId="293"/>
        </pc:sldMkLst>
        <pc:picChg chg="mod">
          <ac:chgData name="M. Carpenter" userId="S::m.carpenter@sjhcsc.co.uk::f21f325e-e046-45d9-a922-0e89e9669d86" providerId="AD" clId="Web-{63A57114-E5C8-4FF8-A738-04F5FD08B17A}" dt="2018-10-25T08:01:46.264" v="10" actId="1076"/>
          <ac:picMkLst>
            <pc:docMk/>
            <pc:sldMk cId="1735350718" sldId="293"/>
            <ac:picMk id="5" creationId="{9956555F-B2F4-4F8E-924F-1850C24A606F}"/>
          </ac:picMkLst>
        </pc:picChg>
        <pc:picChg chg="mod">
          <ac:chgData name="M. Carpenter" userId="S::m.carpenter@sjhcsc.co.uk::f21f325e-e046-45d9-a922-0e89e9669d86" providerId="AD" clId="Web-{63A57114-E5C8-4FF8-A738-04F5FD08B17A}" dt="2018-10-25T08:01:54.139" v="12" actId="14100"/>
          <ac:picMkLst>
            <pc:docMk/>
            <pc:sldMk cId="1735350718" sldId="293"/>
            <ac:picMk id="6" creationId="{8321CFC6-896D-4497-861C-E32E0D92105F}"/>
          </ac:picMkLst>
        </pc:picChg>
      </pc:sldChg>
      <pc:sldChg chg="modSp">
        <pc:chgData name="M. Carpenter" userId="S::m.carpenter@sjhcsc.co.uk::f21f325e-e046-45d9-a922-0e89e9669d86" providerId="AD" clId="Web-{63A57114-E5C8-4FF8-A738-04F5FD08B17A}" dt="2018-10-25T08:02:21.702" v="18" actId="1076"/>
        <pc:sldMkLst>
          <pc:docMk/>
          <pc:sldMk cId="777760501" sldId="295"/>
        </pc:sldMkLst>
        <pc:picChg chg="mod">
          <ac:chgData name="M. Carpenter" userId="S::m.carpenter@sjhcsc.co.uk::f21f325e-e046-45d9-a922-0e89e9669d86" providerId="AD" clId="Web-{63A57114-E5C8-4FF8-A738-04F5FD08B17A}" dt="2018-10-25T08:02:05.280" v="13" actId="14100"/>
          <ac:picMkLst>
            <pc:docMk/>
            <pc:sldMk cId="777760501" sldId="295"/>
            <ac:picMk id="4" creationId="{C8D203D7-AD6F-4B07-8A3E-361D85122169}"/>
          </ac:picMkLst>
        </pc:picChg>
        <pc:picChg chg="mod">
          <ac:chgData name="M. Carpenter" userId="S::m.carpenter@sjhcsc.co.uk::f21f325e-e046-45d9-a922-0e89e9669d86" providerId="AD" clId="Web-{63A57114-E5C8-4FF8-A738-04F5FD08B17A}" dt="2018-10-25T08:02:21.702" v="18" actId="1076"/>
          <ac:picMkLst>
            <pc:docMk/>
            <pc:sldMk cId="777760501" sldId="295"/>
            <ac:picMk id="5" creationId="{97BCD4F8-FD5F-49B0-8FC6-5F92EFAF1723}"/>
          </ac:picMkLst>
        </pc:picChg>
        <pc:picChg chg="mod">
          <ac:chgData name="M. Carpenter" userId="S::m.carpenter@sjhcsc.co.uk::f21f325e-e046-45d9-a922-0e89e9669d86" providerId="AD" clId="Web-{63A57114-E5C8-4FF8-A738-04F5FD08B17A}" dt="2018-10-25T08:02:18.530" v="17" actId="14100"/>
          <ac:picMkLst>
            <pc:docMk/>
            <pc:sldMk cId="777760501" sldId="295"/>
            <ac:picMk id="6" creationId="{AEDAC835-4123-4DA3-AB37-A0F77C6A0D5A}"/>
          </ac:picMkLst>
        </pc:picChg>
      </pc:sldChg>
      <pc:sldChg chg="modSp">
        <pc:chgData name="M. Carpenter" userId="S::m.carpenter@sjhcsc.co.uk::f21f325e-e046-45d9-a922-0e89e9669d86" providerId="AD" clId="Web-{63A57114-E5C8-4FF8-A738-04F5FD08B17A}" dt="2018-10-25T08:02:45.359" v="22" actId="14100"/>
        <pc:sldMkLst>
          <pc:docMk/>
          <pc:sldMk cId="3182899939" sldId="301"/>
        </pc:sldMkLst>
        <pc:picChg chg="mod">
          <ac:chgData name="M. Carpenter" userId="S::m.carpenter@sjhcsc.co.uk::f21f325e-e046-45d9-a922-0e89e9669d86" providerId="AD" clId="Web-{63A57114-E5C8-4FF8-A738-04F5FD08B17A}" dt="2018-10-25T08:02:40.984" v="21" actId="14100"/>
          <ac:picMkLst>
            <pc:docMk/>
            <pc:sldMk cId="3182899939" sldId="301"/>
            <ac:picMk id="3" creationId="{CA7D7C3D-44BD-4CD4-8CD5-0F56E77BD7D9}"/>
          </ac:picMkLst>
        </pc:picChg>
        <pc:picChg chg="mod">
          <ac:chgData name="M. Carpenter" userId="S::m.carpenter@sjhcsc.co.uk::f21f325e-e046-45d9-a922-0e89e9669d86" providerId="AD" clId="Web-{63A57114-E5C8-4FF8-A738-04F5FD08B17A}" dt="2018-10-25T08:02:45.359" v="22" actId="14100"/>
          <ac:picMkLst>
            <pc:docMk/>
            <pc:sldMk cId="3182899939" sldId="301"/>
            <ac:picMk id="4" creationId="{16FC8C7E-EB4D-4D7D-9FBE-C9839B19BD9C}"/>
          </ac:picMkLst>
        </pc:picChg>
      </pc:sldChg>
      <pc:sldChg chg="modSp">
        <pc:chgData name="M. Carpenter" userId="S::m.carpenter@sjhcsc.co.uk::f21f325e-e046-45d9-a922-0e89e9669d86" providerId="AD" clId="Web-{63A57114-E5C8-4FF8-A738-04F5FD08B17A}" dt="2018-10-25T08:03:44.829" v="26" actId="14100"/>
        <pc:sldMkLst>
          <pc:docMk/>
          <pc:sldMk cId="2660109150" sldId="312"/>
        </pc:sldMkLst>
        <pc:picChg chg="mod">
          <ac:chgData name="M. Carpenter" userId="S::m.carpenter@sjhcsc.co.uk::f21f325e-e046-45d9-a922-0e89e9669d86" providerId="AD" clId="Web-{63A57114-E5C8-4FF8-A738-04F5FD08B17A}" dt="2018-10-25T08:03:38.219" v="24" actId="1076"/>
          <ac:picMkLst>
            <pc:docMk/>
            <pc:sldMk cId="2660109150" sldId="312"/>
            <ac:picMk id="3" creationId="{D2E0855C-DD50-41F5-B429-326963FD880A}"/>
          </ac:picMkLst>
        </pc:picChg>
        <pc:picChg chg="mod">
          <ac:chgData name="M. Carpenter" userId="S::m.carpenter@sjhcsc.co.uk::f21f325e-e046-45d9-a922-0e89e9669d86" providerId="AD" clId="Web-{63A57114-E5C8-4FF8-A738-04F5FD08B17A}" dt="2018-10-25T08:03:44.829" v="26" actId="14100"/>
          <ac:picMkLst>
            <pc:docMk/>
            <pc:sldMk cId="2660109150" sldId="312"/>
            <ac:picMk id="4" creationId="{6D4FC907-86E0-4160-8983-38DABAE5C917}"/>
          </ac:picMkLst>
        </pc:picChg>
      </pc:sldChg>
      <pc:sldChg chg="modSp">
        <pc:chgData name="M. Carpenter" userId="S::m.carpenter@sjhcsc.co.uk::f21f325e-e046-45d9-a922-0e89e9669d86" providerId="AD" clId="Web-{63A57114-E5C8-4FF8-A738-04F5FD08B17A}" dt="2018-10-25T08:04:07.439" v="27" actId="14100"/>
        <pc:sldMkLst>
          <pc:docMk/>
          <pc:sldMk cId="2681713234" sldId="321"/>
        </pc:sldMkLst>
        <pc:picChg chg="mod">
          <ac:chgData name="M. Carpenter" userId="S::m.carpenter@sjhcsc.co.uk::f21f325e-e046-45d9-a922-0e89e9669d86" providerId="AD" clId="Web-{63A57114-E5C8-4FF8-A738-04F5FD08B17A}" dt="2018-10-25T08:04:07.439" v="27" actId="14100"/>
          <ac:picMkLst>
            <pc:docMk/>
            <pc:sldMk cId="2681713234" sldId="321"/>
            <ac:picMk id="2" creationId="{E529E126-5FEB-4751-82FD-23D893C7C616}"/>
          </ac:picMkLst>
        </pc:picChg>
      </pc:sldChg>
    </pc:docChg>
  </pc:docChgLst>
  <pc:docChgLst>
    <pc:chgData name="M. Carpenter" userId="f21f325e-e046-45d9-a922-0e89e9669d86" providerId="ADAL" clId="{71E8FA3A-F6BB-4E7B-9DC5-2B490D4F103A}"/>
    <pc:docChg chg="undo custSel addSld delSld modSld sldOrd">
      <pc:chgData name="M. Carpenter" userId="f21f325e-e046-45d9-a922-0e89e9669d86" providerId="ADAL" clId="{71E8FA3A-F6BB-4E7B-9DC5-2B490D4F103A}" dt="2018-10-24T21:44:28.517" v="271" actId="478"/>
      <pc:docMkLst>
        <pc:docMk/>
      </pc:docMkLst>
      <pc:sldChg chg="addSp delSp modSp ord">
        <pc:chgData name="M. Carpenter" userId="f21f325e-e046-45d9-a922-0e89e9669d86" providerId="ADAL" clId="{71E8FA3A-F6BB-4E7B-9DC5-2B490D4F103A}" dt="2018-10-24T21:44:28.517" v="271" actId="478"/>
        <pc:sldMkLst>
          <pc:docMk/>
          <pc:sldMk cId="3845875637" sldId="257"/>
        </pc:sldMkLst>
        <pc:spChg chg="mod">
          <ac:chgData name="M. Carpenter" userId="f21f325e-e046-45d9-a922-0e89e9669d86" providerId="ADAL" clId="{71E8FA3A-F6BB-4E7B-9DC5-2B490D4F103A}" dt="2018-10-24T21:44:20.837" v="268" actId="20577"/>
          <ac:spMkLst>
            <pc:docMk/>
            <pc:sldMk cId="3845875637" sldId="257"/>
            <ac:spMk id="2" creationId="{9DB9B010-DD53-42D6-B9B1-F98D75295991}"/>
          </ac:spMkLst>
        </pc:spChg>
        <pc:spChg chg="del mod">
          <ac:chgData name="M. Carpenter" userId="f21f325e-e046-45d9-a922-0e89e9669d86" providerId="ADAL" clId="{71E8FA3A-F6BB-4E7B-9DC5-2B490D4F103A}" dt="2018-10-24T21:44:25.198" v="270" actId="478"/>
          <ac:spMkLst>
            <pc:docMk/>
            <pc:sldMk cId="3845875637" sldId="257"/>
            <ac:spMk id="3" creationId="{31DF55F4-16B9-46F3-96F2-E8B8933FDADE}"/>
          </ac:spMkLst>
        </pc:spChg>
        <pc:spChg chg="add del mod">
          <ac:chgData name="M. Carpenter" userId="f21f325e-e046-45d9-a922-0e89e9669d86" providerId="ADAL" clId="{71E8FA3A-F6BB-4E7B-9DC5-2B490D4F103A}" dt="2018-10-24T21:44:28.517" v="271" actId="478"/>
          <ac:spMkLst>
            <pc:docMk/>
            <pc:sldMk cId="3845875637" sldId="257"/>
            <ac:spMk id="5" creationId="{8CD81DBF-5CBD-4329-B14F-2715AFE1EEC7}"/>
          </ac:spMkLst>
        </pc:spChg>
      </pc:sldChg>
      <pc:sldChg chg="addSp delSp modSp">
        <pc:chgData name="M. Carpenter" userId="f21f325e-e046-45d9-a922-0e89e9669d86" providerId="ADAL" clId="{71E8FA3A-F6BB-4E7B-9DC5-2B490D4F103A}" dt="2018-10-24T21:06:46.896" v="6"/>
        <pc:sldMkLst>
          <pc:docMk/>
          <pc:sldMk cId="2660109150" sldId="312"/>
        </pc:sldMkLst>
        <pc:picChg chg="add mod">
          <ac:chgData name="M. Carpenter" userId="f21f325e-e046-45d9-a922-0e89e9669d86" providerId="ADAL" clId="{71E8FA3A-F6BB-4E7B-9DC5-2B490D4F103A}" dt="2018-10-24T21:06:18.053" v="1" actId="1076"/>
          <ac:picMkLst>
            <pc:docMk/>
            <pc:sldMk cId="2660109150" sldId="312"/>
            <ac:picMk id="3" creationId="{D2E0855C-DD50-41F5-B429-326963FD880A}"/>
          </ac:picMkLst>
        </pc:picChg>
        <pc:picChg chg="add mod">
          <ac:chgData name="M. Carpenter" userId="f21f325e-e046-45d9-a922-0e89e9669d86" providerId="ADAL" clId="{71E8FA3A-F6BB-4E7B-9DC5-2B490D4F103A}" dt="2018-10-24T21:06:33.021" v="3" actId="1076"/>
          <ac:picMkLst>
            <pc:docMk/>
            <pc:sldMk cId="2660109150" sldId="312"/>
            <ac:picMk id="4" creationId="{6D4FC907-86E0-4160-8983-38DABAE5C917}"/>
          </ac:picMkLst>
        </pc:picChg>
        <pc:picChg chg="add del mod">
          <ac:chgData name="M. Carpenter" userId="f21f325e-e046-45d9-a922-0e89e9669d86" providerId="ADAL" clId="{71E8FA3A-F6BB-4E7B-9DC5-2B490D4F103A}" dt="2018-10-24T21:06:46.896" v="6"/>
          <ac:picMkLst>
            <pc:docMk/>
            <pc:sldMk cId="2660109150" sldId="312"/>
            <ac:picMk id="5" creationId="{3FFBC48D-4DB4-46C7-BE24-AD9E8E3613AA}"/>
          </ac:picMkLst>
        </pc:picChg>
      </pc:sldChg>
      <pc:sldChg chg="addSp modSp">
        <pc:chgData name="M. Carpenter" userId="f21f325e-e046-45d9-a922-0e89e9669d86" providerId="ADAL" clId="{71E8FA3A-F6BB-4E7B-9DC5-2B490D4F103A}" dt="2018-10-24T21:06:52.189" v="9" actId="1076"/>
        <pc:sldMkLst>
          <pc:docMk/>
          <pc:sldMk cId="2829068348" sldId="313"/>
        </pc:sldMkLst>
        <pc:picChg chg="add mod">
          <ac:chgData name="M. Carpenter" userId="f21f325e-e046-45d9-a922-0e89e9669d86" providerId="ADAL" clId="{71E8FA3A-F6BB-4E7B-9DC5-2B490D4F103A}" dt="2018-10-24T21:06:52.189" v="9" actId="1076"/>
          <ac:picMkLst>
            <pc:docMk/>
            <pc:sldMk cId="2829068348" sldId="313"/>
            <ac:picMk id="2" creationId="{F74FABBD-EABF-4EC1-A507-897D7A94F1D0}"/>
          </ac:picMkLst>
        </pc:picChg>
      </pc:sldChg>
      <pc:sldChg chg="addSp modSp">
        <pc:chgData name="M. Carpenter" userId="f21f325e-e046-45d9-a922-0e89e9669d86" providerId="ADAL" clId="{71E8FA3A-F6BB-4E7B-9DC5-2B490D4F103A}" dt="2018-10-24T21:12:09.453" v="55" actId="1076"/>
        <pc:sldMkLst>
          <pc:docMk/>
          <pc:sldMk cId="4056231578" sldId="314"/>
        </pc:sldMkLst>
        <pc:picChg chg="add mod">
          <ac:chgData name="M. Carpenter" userId="f21f325e-e046-45d9-a922-0e89e9669d86" providerId="ADAL" clId="{71E8FA3A-F6BB-4E7B-9DC5-2B490D4F103A}" dt="2018-10-24T21:11:37.589" v="47" actId="1076"/>
          <ac:picMkLst>
            <pc:docMk/>
            <pc:sldMk cId="4056231578" sldId="314"/>
            <ac:picMk id="2" creationId="{8093DDF7-4464-4949-B6EB-3E223877C131}"/>
          </ac:picMkLst>
        </pc:picChg>
        <pc:picChg chg="add mod">
          <ac:chgData name="M. Carpenter" userId="f21f325e-e046-45d9-a922-0e89e9669d86" providerId="ADAL" clId="{71E8FA3A-F6BB-4E7B-9DC5-2B490D4F103A}" dt="2018-10-24T21:12:09.453" v="55" actId="1076"/>
          <ac:picMkLst>
            <pc:docMk/>
            <pc:sldMk cId="4056231578" sldId="314"/>
            <ac:picMk id="3" creationId="{D4727224-90F3-4BF1-AD12-5B8EFF17E926}"/>
          </ac:picMkLst>
        </pc:picChg>
      </pc:sldChg>
      <pc:sldChg chg="addSp modSp add">
        <pc:chgData name="M. Carpenter" userId="f21f325e-e046-45d9-a922-0e89e9669d86" providerId="ADAL" clId="{71E8FA3A-F6BB-4E7B-9DC5-2B490D4F103A}" dt="2018-10-24T21:07:45.450" v="22" actId="14100"/>
        <pc:sldMkLst>
          <pc:docMk/>
          <pc:sldMk cId="1270585658" sldId="315"/>
        </pc:sldMkLst>
        <pc:picChg chg="add mod">
          <ac:chgData name="M. Carpenter" userId="f21f325e-e046-45d9-a922-0e89e9669d86" providerId="ADAL" clId="{71E8FA3A-F6BB-4E7B-9DC5-2B490D4F103A}" dt="2018-10-24T21:07:11.973" v="17" actId="1076"/>
          <ac:picMkLst>
            <pc:docMk/>
            <pc:sldMk cId="1270585658" sldId="315"/>
            <ac:picMk id="2" creationId="{BB56BBF2-6C09-4FB6-B156-27F3ABF861B3}"/>
          </ac:picMkLst>
        </pc:picChg>
        <pc:picChg chg="add mod">
          <ac:chgData name="M. Carpenter" userId="f21f325e-e046-45d9-a922-0e89e9669d86" providerId="ADAL" clId="{71E8FA3A-F6BB-4E7B-9DC5-2B490D4F103A}" dt="2018-10-24T21:07:27.133" v="19" actId="1076"/>
          <ac:picMkLst>
            <pc:docMk/>
            <pc:sldMk cId="1270585658" sldId="315"/>
            <ac:picMk id="3" creationId="{BAF50744-131F-4B2B-BF4F-FA4DC4A9A3C1}"/>
          </ac:picMkLst>
        </pc:picChg>
        <pc:picChg chg="add mod">
          <ac:chgData name="M. Carpenter" userId="f21f325e-e046-45d9-a922-0e89e9669d86" providerId="ADAL" clId="{71E8FA3A-F6BB-4E7B-9DC5-2B490D4F103A}" dt="2018-10-24T21:07:45.450" v="22" actId="14100"/>
          <ac:picMkLst>
            <pc:docMk/>
            <pc:sldMk cId="1270585658" sldId="315"/>
            <ac:picMk id="4" creationId="{4452DAC6-FCD6-4F81-AB3F-48BB7919E371}"/>
          </ac:picMkLst>
        </pc:picChg>
      </pc:sldChg>
      <pc:sldChg chg="addSp modSp add">
        <pc:chgData name="M. Carpenter" userId="f21f325e-e046-45d9-a922-0e89e9669d86" providerId="ADAL" clId="{71E8FA3A-F6BB-4E7B-9DC5-2B490D4F103A}" dt="2018-10-24T21:08:02.373" v="25" actId="1076"/>
        <pc:sldMkLst>
          <pc:docMk/>
          <pc:sldMk cId="2194983285" sldId="316"/>
        </pc:sldMkLst>
        <pc:picChg chg="add mod">
          <ac:chgData name="M. Carpenter" userId="f21f325e-e046-45d9-a922-0e89e9669d86" providerId="ADAL" clId="{71E8FA3A-F6BB-4E7B-9DC5-2B490D4F103A}" dt="2018-10-24T21:08:02.373" v="25" actId="1076"/>
          <ac:picMkLst>
            <pc:docMk/>
            <pc:sldMk cId="2194983285" sldId="316"/>
            <ac:picMk id="2" creationId="{B7D1001D-B7AC-4EDC-A196-EB74E0A60D87}"/>
          </ac:picMkLst>
        </pc:picChg>
      </pc:sldChg>
      <pc:sldChg chg="addSp modSp add">
        <pc:chgData name="M. Carpenter" userId="f21f325e-e046-45d9-a922-0e89e9669d86" providerId="ADAL" clId="{71E8FA3A-F6BB-4E7B-9DC5-2B490D4F103A}" dt="2018-10-24T21:12:27.357" v="58" actId="1076"/>
        <pc:sldMkLst>
          <pc:docMk/>
          <pc:sldMk cId="214372211" sldId="317"/>
        </pc:sldMkLst>
        <pc:picChg chg="add mod">
          <ac:chgData name="M. Carpenter" userId="f21f325e-e046-45d9-a922-0e89e9669d86" providerId="ADAL" clId="{71E8FA3A-F6BB-4E7B-9DC5-2B490D4F103A}" dt="2018-10-24T21:08:35.269" v="28" actId="1076"/>
          <ac:picMkLst>
            <pc:docMk/>
            <pc:sldMk cId="214372211" sldId="317"/>
            <ac:picMk id="2" creationId="{D6ECD337-5BA5-4457-912D-F4C4C7CD7572}"/>
          </ac:picMkLst>
        </pc:picChg>
        <pc:picChg chg="add mod">
          <ac:chgData name="M. Carpenter" userId="f21f325e-e046-45d9-a922-0e89e9669d86" providerId="ADAL" clId="{71E8FA3A-F6BB-4E7B-9DC5-2B490D4F103A}" dt="2018-10-24T21:12:27.357" v="58" actId="1076"/>
          <ac:picMkLst>
            <pc:docMk/>
            <pc:sldMk cId="214372211" sldId="317"/>
            <ac:picMk id="3" creationId="{8E2B5393-13C9-4854-A718-CC82C5505AD3}"/>
          </ac:picMkLst>
        </pc:picChg>
      </pc:sldChg>
      <pc:sldChg chg="addSp modSp add">
        <pc:chgData name="M. Carpenter" userId="f21f325e-e046-45d9-a922-0e89e9669d86" providerId="ADAL" clId="{71E8FA3A-F6BB-4E7B-9DC5-2B490D4F103A}" dt="2018-10-24T21:08:55.973" v="32" actId="14100"/>
        <pc:sldMkLst>
          <pc:docMk/>
          <pc:sldMk cId="1807895748" sldId="318"/>
        </pc:sldMkLst>
        <pc:picChg chg="add mod">
          <ac:chgData name="M. Carpenter" userId="f21f325e-e046-45d9-a922-0e89e9669d86" providerId="ADAL" clId="{71E8FA3A-F6BB-4E7B-9DC5-2B490D4F103A}" dt="2018-10-24T21:08:55.973" v="32" actId="14100"/>
          <ac:picMkLst>
            <pc:docMk/>
            <pc:sldMk cId="1807895748" sldId="318"/>
            <ac:picMk id="2" creationId="{DFAB503C-01F7-48BA-A226-2E41284D63BD}"/>
          </ac:picMkLst>
        </pc:picChg>
      </pc:sldChg>
      <pc:sldChg chg="addSp modSp add">
        <pc:chgData name="M. Carpenter" userId="f21f325e-e046-45d9-a922-0e89e9669d86" providerId="ADAL" clId="{71E8FA3A-F6BB-4E7B-9DC5-2B490D4F103A}" dt="2018-10-24T21:10:23.325" v="41" actId="1076"/>
        <pc:sldMkLst>
          <pc:docMk/>
          <pc:sldMk cId="216862845" sldId="319"/>
        </pc:sldMkLst>
        <pc:picChg chg="add mod">
          <ac:chgData name="M. Carpenter" userId="f21f325e-e046-45d9-a922-0e89e9669d86" providerId="ADAL" clId="{71E8FA3A-F6BB-4E7B-9DC5-2B490D4F103A}" dt="2018-10-24T21:09:30.214" v="34" actId="1076"/>
          <ac:picMkLst>
            <pc:docMk/>
            <pc:sldMk cId="216862845" sldId="319"/>
            <ac:picMk id="2" creationId="{DA5A0CC0-7DF2-4FDC-B44F-5692810AEE3F}"/>
          </ac:picMkLst>
        </pc:picChg>
        <pc:picChg chg="add mod">
          <ac:chgData name="M. Carpenter" userId="f21f325e-e046-45d9-a922-0e89e9669d86" providerId="ADAL" clId="{71E8FA3A-F6BB-4E7B-9DC5-2B490D4F103A}" dt="2018-10-24T21:09:52.725" v="36" actId="1076"/>
          <ac:picMkLst>
            <pc:docMk/>
            <pc:sldMk cId="216862845" sldId="319"/>
            <ac:picMk id="3" creationId="{21AA64B4-5D6E-46D7-B019-86816E2CA51C}"/>
          </ac:picMkLst>
        </pc:picChg>
        <pc:picChg chg="add mod">
          <ac:chgData name="M. Carpenter" userId="f21f325e-e046-45d9-a922-0e89e9669d86" providerId="ADAL" clId="{71E8FA3A-F6BB-4E7B-9DC5-2B490D4F103A}" dt="2018-10-24T21:10:20.933" v="40" actId="1076"/>
          <ac:picMkLst>
            <pc:docMk/>
            <pc:sldMk cId="216862845" sldId="319"/>
            <ac:picMk id="4" creationId="{A990E247-D998-46F9-8CDE-F18F00890D33}"/>
          </ac:picMkLst>
        </pc:picChg>
        <pc:picChg chg="add mod">
          <ac:chgData name="M. Carpenter" userId="f21f325e-e046-45d9-a922-0e89e9669d86" providerId="ADAL" clId="{71E8FA3A-F6BB-4E7B-9DC5-2B490D4F103A}" dt="2018-10-24T21:10:23.325" v="41" actId="1076"/>
          <ac:picMkLst>
            <pc:docMk/>
            <pc:sldMk cId="216862845" sldId="319"/>
            <ac:picMk id="5" creationId="{616486A0-7485-4A32-BA2A-D3E7F2DC93BC}"/>
          </ac:picMkLst>
        </pc:picChg>
      </pc:sldChg>
      <pc:sldChg chg="addSp modSp add">
        <pc:chgData name="M. Carpenter" userId="f21f325e-e046-45d9-a922-0e89e9669d86" providerId="ADAL" clId="{71E8FA3A-F6BB-4E7B-9DC5-2B490D4F103A}" dt="2018-10-24T21:10:42.334" v="44" actId="14100"/>
        <pc:sldMkLst>
          <pc:docMk/>
          <pc:sldMk cId="12460292" sldId="320"/>
        </pc:sldMkLst>
        <pc:picChg chg="add mod">
          <ac:chgData name="M. Carpenter" userId="f21f325e-e046-45d9-a922-0e89e9669d86" providerId="ADAL" clId="{71E8FA3A-F6BB-4E7B-9DC5-2B490D4F103A}" dt="2018-10-24T21:10:42.334" v="44" actId="14100"/>
          <ac:picMkLst>
            <pc:docMk/>
            <pc:sldMk cId="12460292" sldId="320"/>
            <ac:picMk id="2" creationId="{88F9594A-0A7E-42ED-B289-1355428A6BEA}"/>
          </ac:picMkLst>
        </pc:picChg>
      </pc:sldChg>
      <pc:sldChg chg="addSp delSp modSp add">
        <pc:chgData name="M. Carpenter" userId="f21f325e-e046-45d9-a922-0e89e9669d86" providerId="ADAL" clId="{71E8FA3A-F6BB-4E7B-9DC5-2B490D4F103A}" dt="2018-10-24T21:13:56.209" v="67"/>
        <pc:sldMkLst>
          <pc:docMk/>
          <pc:sldMk cId="2681713234" sldId="321"/>
        </pc:sldMkLst>
        <pc:picChg chg="add mod">
          <ac:chgData name="M. Carpenter" userId="f21f325e-e046-45d9-a922-0e89e9669d86" providerId="ADAL" clId="{71E8FA3A-F6BB-4E7B-9DC5-2B490D4F103A}" dt="2018-10-24T21:13:03.469" v="60" actId="1076"/>
          <ac:picMkLst>
            <pc:docMk/>
            <pc:sldMk cId="2681713234" sldId="321"/>
            <ac:picMk id="2" creationId="{E529E126-5FEB-4751-82FD-23D893C7C616}"/>
          </ac:picMkLst>
        </pc:picChg>
        <pc:picChg chg="add mod">
          <ac:chgData name="M. Carpenter" userId="f21f325e-e046-45d9-a922-0e89e9669d86" providerId="ADAL" clId="{71E8FA3A-F6BB-4E7B-9DC5-2B490D4F103A}" dt="2018-10-24T21:13:53.221" v="66" actId="14100"/>
          <ac:picMkLst>
            <pc:docMk/>
            <pc:sldMk cId="2681713234" sldId="321"/>
            <ac:picMk id="3" creationId="{409C2826-F8A9-4B79-9006-8942F91D2D00}"/>
          </ac:picMkLst>
        </pc:picChg>
        <pc:picChg chg="add del mod">
          <ac:chgData name="M. Carpenter" userId="f21f325e-e046-45d9-a922-0e89e9669d86" providerId="ADAL" clId="{71E8FA3A-F6BB-4E7B-9DC5-2B490D4F103A}" dt="2018-10-24T21:13:56.209" v="67"/>
          <ac:picMkLst>
            <pc:docMk/>
            <pc:sldMk cId="2681713234" sldId="321"/>
            <ac:picMk id="4" creationId="{6403893A-ECCD-4713-B13E-9EC3F21DE9C3}"/>
          </ac:picMkLst>
        </pc:picChg>
      </pc:sldChg>
      <pc:sldChg chg="addSp modSp add">
        <pc:chgData name="M. Carpenter" userId="f21f325e-e046-45d9-a922-0e89e9669d86" providerId="ADAL" clId="{71E8FA3A-F6BB-4E7B-9DC5-2B490D4F103A}" dt="2018-10-24T21:14:01.309" v="70" actId="1076"/>
        <pc:sldMkLst>
          <pc:docMk/>
          <pc:sldMk cId="2876962313" sldId="322"/>
        </pc:sldMkLst>
        <pc:picChg chg="add mod">
          <ac:chgData name="M. Carpenter" userId="f21f325e-e046-45d9-a922-0e89e9669d86" providerId="ADAL" clId="{71E8FA3A-F6BB-4E7B-9DC5-2B490D4F103A}" dt="2018-10-24T21:14:01.309" v="70" actId="1076"/>
          <ac:picMkLst>
            <pc:docMk/>
            <pc:sldMk cId="2876962313" sldId="322"/>
            <ac:picMk id="2" creationId="{8A4DE49D-F1CF-426D-8470-9D1A78F444E4}"/>
          </ac:picMkLst>
        </pc:picChg>
      </pc:sldChg>
      <pc:sldChg chg="addSp modSp add">
        <pc:chgData name="M. Carpenter" userId="f21f325e-e046-45d9-a922-0e89e9669d86" providerId="ADAL" clId="{71E8FA3A-F6BB-4E7B-9DC5-2B490D4F103A}" dt="2018-10-24T21:14:15.214" v="73" actId="1076"/>
        <pc:sldMkLst>
          <pc:docMk/>
          <pc:sldMk cId="3018138480" sldId="323"/>
        </pc:sldMkLst>
        <pc:picChg chg="add mod">
          <ac:chgData name="M. Carpenter" userId="f21f325e-e046-45d9-a922-0e89e9669d86" providerId="ADAL" clId="{71E8FA3A-F6BB-4E7B-9DC5-2B490D4F103A}" dt="2018-10-24T21:14:15.214" v="73" actId="1076"/>
          <ac:picMkLst>
            <pc:docMk/>
            <pc:sldMk cId="3018138480" sldId="323"/>
            <ac:picMk id="2" creationId="{78C8BD0D-9D0D-4498-9046-24EAE3CDF17D}"/>
          </ac:picMkLst>
        </pc:picChg>
      </pc:sldChg>
      <pc:sldChg chg="add">
        <pc:chgData name="M. Carpenter" userId="f21f325e-e046-45d9-a922-0e89e9669d86" providerId="ADAL" clId="{71E8FA3A-F6BB-4E7B-9DC5-2B490D4F103A}" dt="2018-10-24T21:11:40.514" v="51"/>
        <pc:sldMkLst>
          <pc:docMk/>
          <pc:sldMk cId="3103878663" sldId="324"/>
        </pc:sldMkLst>
      </pc:sldChg>
      <pc:sldChg chg="add">
        <pc:chgData name="M. Carpenter" userId="f21f325e-e046-45d9-a922-0e89e9669d86" providerId="ADAL" clId="{71E8FA3A-F6BB-4E7B-9DC5-2B490D4F103A}" dt="2018-10-24T21:11:40.666" v="52"/>
        <pc:sldMkLst>
          <pc:docMk/>
          <pc:sldMk cId="1339608897" sldId="325"/>
        </pc:sldMkLst>
      </pc:sldChg>
      <pc:sldChg chg="addSp delSp modSp add">
        <pc:chgData name="M. Carpenter" userId="f21f325e-e046-45d9-a922-0e89e9669d86" providerId="ADAL" clId="{71E8FA3A-F6BB-4E7B-9DC5-2B490D4F103A}" dt="2018-10-24T21:25:00.918" v="91" actId="1076"/>
        <pc:sldMkLst>
          <pc:docMk/>
          <pc:sldMk cId="6490782" sldId="327"/>
        </pc:sldMkLst>
        <pc:spChg chg="mod">
          <ac:chgData name="M. Carpenter" userId="f21f325e-e046-45d9-a922-0e89e9669d86" providerId="ADAL" clId="{71E8FA3A-F6BB-4E7B-9DC5-2B490D4F103A}" dt="2018-10-24T21:24:03.694" v="84" actId="20577"/>
          <ac:spMkLst>
            <pc:docMk/>
            <pc:sldMk cId="6490782" sldId="327"/>
            <ac:spMk id="2" creationId="{4C3E7864-B163-4670-A5DD-C9D44BBE3769}"/>
          </ac:spMkLst>
        </pc:spChg>
        <pc:spChg chg="del">
          <ac:chgData name="M. Carpenter" userId="f21f325e-e046-45d9-a922-0e89e9669d86" providerId="ADAL" clId="{71E8FA3A-F6BB-4E7B-9DC5-2B490D4F103A}" dt="2018-10-24T21:24:07.506" v="85" actId="478"/>
          <ac:spMkLst>
            <pc:docMk/>
            <pc:sldMk cId="6490782" sldId="327"/>
            <ac:spMk id="3" creationId="{E3C44DEB-446E-4445-BB32-47BFE52CAC3A}"/>
          </ac:spMkLst>
        </pc:spChg>
        <pc:picChg chg="add del">
          <ac:chgData name="M. Carpenter" userId="f21f325e-e046-45d9-a922-0e89e9669d86" providerId="ADAL" clId="{71E8FA3A-F6BB-4E7B-9DC5-2B490D4F103A}" dt="2018-10-24T21:24:36.811" v="87" actId="478"/>
          <ac:picMkLst>
            <pc:docMk/>
            <pc:sldMk cId="6490782" sldId="327"/>
            <ac:picMk id="4" creationId="{394DBCCA-A508-4707-8EF4-7654D5B52E91}"/>
          </ac:picMkLst>
        </pc:picChg>
        <pc:picChg chg="add mod">
          <ac:chgData name="M. Carpenter" userId="f21f325e-e046-45d9-a922-0e89e9669d86" providerId="ADAL" clId="{71E8FA3A-F6BB-4E7B-9DC5-2B490D4F103A}" dt="2018-10-24T21:24:43.430" v="89" actId="1076"/>
          <ac:picMkLst>
            <pc:docMk/>
            <pc:sldMk cId="6490782" sldId="327"/>
            <ac:picMk id="5" creationId="{B13613EE-B8B2-4DBE-AB33-9E113F9715E1}"/>
          </ac:picMkLst>
        </pc:picChg>
        <pc:picChg chg="add mod">
          <ac:chgData name="M. Carpenter" userId="f21f325e-e046-45d9-a922-0e89e9669d86" providerId="ADAL" clId="{71E8FA3A-F6BB-4E7B-9DC5-2B490D4F103A}" dt="2018-10-24T21:25:00.918" v="91" actId="1076"/>
          <ac:picMkLst>
            <pc:docMk/>
            <pc:sldMk cId="6490782" sldId="327"/>
            <ac:picMk id="6" creationId="{92881431-3AA5-4516-93EC-8476AF684CCE}"/>
          </ac:picMkLst>
        </pc:picChg>
      </pc:sldChg>
      <pc:sldChg chg="add del">
        <pc:chgData name="M. Carpenter" userId="f21f325e-e046-45d9-a922-0e89e9669d86" providerId="ADAL" clId="{71E8FA3A-F6BB-4E7B-9DC5-2B490D4F103A}" dt="2018-10-24T21:38:41.033" v="191" actId="2696"/>
        <pc:sldMkLst>
          <pc:docMk/>
          <pc:sldMk cId="1266685689" sldId="328"/>
        </pc:sldMkLst>
      </pc:sldChg>
      <pc:sldChg chg="add del">
        <pc:chgData name="M. Carpenter" userId="f21f325e-e046-45d9-a922-0e89e9669d86" providerId="ADAL" clId="{71E8FA3A-F6BB-4E7B-9DC5-2B490D4F103A}" dt="2018-10-24T21:38:42.318" v="192" actId="2696"/>
        <pc:sldMkLst>
          <pc:docMk/>
          <pc:sldMk cId="594018735" sldId="329"/>
        </pc:sldMkLst>
      </pc:sldChg>
      <pc:sldChg chg="addSp delSp modSp add">
        <pc:chgData name="M. Carpenter" userId="f21f325e-e046-45d9-a922-0e89e9669d86" providerId="ADAL" clId="{71E8FA3A-F6BB-4E7B-9DC5-2B490D4F103A}" dt="2018-10-24T21:28:09.750" v="100" actId="1076"/>
        <pc:sldMkLst>
          <pc:docMk/>
          <pc:sldMk cId="147281522" sldId="330"/>
        </pc:sldMkLst>
        <pc:spChg chg="del">
          <ac:chgData name="M. Carpenter" userId="f21f325e-e046-45d9-a922-0e89e9669d86" providerId="ADAL" clId="{71E8FA3A-F6BB-4E7B-9DC5-2B490D4F103A}" dt="2018-10-24T21:27:39.275" v="93" actId="478"/>
          <ac:spMkLst>
            <pc:docMk/>
            <pc:sldMk cId="147281522" sldId="330"/>
            <ac:spMk id="2" creationId="{2081DB33-B545-48A3-BFCC-715B79DDFAB0}"/>
          </ac:spMkLst>
        </pc:spChg>
        <pc:spChg chg="del">
          <ac:chgData name="M. Carpenter" userId="f21f325e-e046-45d9-a922-0e89e9669d86" providerId="ADAL" clId="{71E8FA3A-F6BB-4E7B-9DC5-2B490D4F103A}" dt="2018-10-24T21:27:40.169" v="94" actId="478"/>
          <ac:spMkLst>
            <pc:docMk/>
            <pc:sldMk cId="147281522" sldId="330"/>
            <ac:spMk id="3" creationId="{3D279178-CC74-4FD9-8F26-1DD84025F2C1}"/>
          </ac:spMkLst>
        </pc:spChg>
        <pc:picChg chg="add mod">
          <ac:chgData name="M. Carpenter" userId="f21f325e-e046-45d9-a922-0e89e9669d86" providerId="ADAL" clId="{71E8FA3A-F6BB-4E7B-9DC5-2B490D4F103A}" dt="2018-10-24T21:27:43.519" v="97" actId="1076"/>
          <ac:picMkLst>
            <pc:docMk/>
            <pc:sldMk cId="147281522" sldId="330"/>
            <ac:picMk id="4" creationId="{24E8FC6D-1F31-4C33-8B41-4B398434329B}"/>
          </ac:picMkLst>
        </pc:picChg>
        <pc:picChg chg="add mod">
          <ac:chgData name="M. Carpenter" userId="f21f325e-e046-45d9-a922-0e89e9669d86" providerId="ADAL" clId="{71E8FA3A-F6BB-4E7B-9DC5-2B490D4F103A}" dt="2018-10-24T21:28:09.750" v="100" actId="1076"/>
          <ac:picMkLst>
            <pc:docMk/>
            <pc:sldMk cId="147281522" sldId="330"/>
            <ac:picMk id="5" creationId="{CD479685-B9CE-4193-89CD-46634CAF1EC5}"/>
          </ac:picMkLst>
        </pc:picChg>
      </pc:sldChg>
      <pc:sldChg chg="modSp add">
        <pc:chgData name="M. Carpenter" userId="f21f325e-e046-45d9-a922-0e89e9669d86" providerId="ADAL" clId="{71E8FA3A-F6BB-4E7B-9DC5-2B490D4F103A}" dt="2018-10-24T21:32:50.001" v="139"/>
        <pc:sldMkLst>
          <pc:docMk/>
          <pc:sldMk cId="3667160402" sldId="331"/>
        </pc:sldMkLst>
        <pc:spChg chg="mod">
          <ac:chgData name="M. Carpenter" userId="f21f325e-e046-45d9-a922-0e89e9669d86" providerId="ADAL" clId="{71E8FA3A-F6BB-4E7B-9DC5-2B490D4F103A}" dt="2018-10-24T21:32:47.629" v="138" actId="20577"/>
          <ac:spMkLst>
            <pc:docMk/>
            <pc:sldMk cId="3667160402" sldId="331"/>
            <ac:spMk id="2" creationId="{04B0959D-1903-46C2-B85D-089EEFEB7824}"/>
          </ac:spMkLst>
        </pc:spChg>
        <pc:spChg chg="mod">
          <ac:chgData name="M. Carpenter" userId="f21f325e-e046-45d9-a922-0e89e9669d86" providerId="ADAL" clId="{71E8FA3A-F6BB-4E7B-9DC5-2B490D4F103A}" dt="2018-10-24T21:32:50.001" v="139"/>
          <ac:spMkLst>
            <pc:docMk/>
            <pc:sldMk cId="3667160402" sldId="331"/>
            <ac:spMk id="3" creationId="{BEF04110-7CDC-44DA-923D-8DA8461E6A66}"/>
          </ac:spMkLst>
        </pc:spChg>
      </pc:sldChg>
      <pc:sldChg chg="addSp delSp modSp add">
        <pc:chgData name="M. Carpenter" userId="f21f325e-e046-45d9-a922-0e89e9669d86" providerId="ADAL" clId="{71E8FA3A-F6BB-4E7B-9DC5-2B490D4F103A}" dt="2018-10-24T21:35:04.329" v="166" actId="1076"/>
        <pc:sldMkLst>
          <pc:docMk/>
          <pc:sldMk cId="1072580805" sldId="332"/>
        </pc:sldMkLst>
        <pc:spChg chg="mod">
          <ac:chgData name="M. Carpenter" userId="f21f325e-e046-45d9-a922-0e89e9669d86" providerId="ADAL" clId="{71E8FA3A-F6BB-4E7B-9DC5-2B490D4F103A}" dt="2018-10-24T21:34:47.361" v="161" actId="1076"/>
          <ac:spMkLst>
            <pc:docMk/>
            <pc:sldMk cId="1072580805" sldId="332"/>
            <ac:spMk id="2" creationId="{14ECE43D-9645-46B6-A6D0-3C517DEE25A6}"/>
          </ac:spMkLst>
        </pc:spChg>
        <pc:spChg chg="add del">
          <ac:chgData name="M. Carpenter" userId="f21f325e-e046-45d9-a922-0e89e9669d86" providerId="ADAL" clId="{71E8FA3A-F6BB-4E7B-9DC5-2B490D4F103A}" dt="2018-10-24T21:34:52.873" v="162" actId="478"/>
          <ac:spMkLst>
            <pc:docMk/>
            <pc:sldMk cId="1072580805" sldId="332"/>
            <ac:spMk id="3" creationId="{5CF1E723-9362-42C9-BDF1-EEF9DB3D466C}"/>
          </ac:spMkLst>
        </pc:spChg>
        <pc:picChg chg="add del">
          <ac:chgData name="M. Carpenter" userId="f21f325e-e046-45d9-a922-0e89e9669d86" providerId="ADAL" clId="{71E8FA3A-F6BB-4E7B-9DC5-2B490D4F103A}" dt="2018-10-24T21:34:45.538" v="160"/>
          <ac:picMkLst>
            <pc:docMk/>
            <pc:sldMk cId="1072580805" sldId="332"/>
            <ac:picMk id="4" creationId="{789A14EC-6E1D-4CB2-9B45-DD63BE32BF0F}"/>
          </ac:picMkLst>
        </pc:picChg>
        <pc:picChg chg="add mod">
          <ac:chgData name="M. Carpenter" userId="f21f325e-e046-45d9-a922-0e89e9669d86" providerId="ADAL" clId="{71E8FA3A-F6BB-4E7B-9DC5-2B490D4F103A}" dt="2018-10-24T21:35:04.329" v="166" actId="1076"/>
          <ac:picMkLst>
            <pc:docMk/>
            <pc:sldMk cId="1072580805" sldId="332"/>
            <ac:picMk id="5" creationId="{8DAAC952-487D-483E-BDCC-0FC5306EDB84}"/>
          </ac:picMkLst>
        </pc:picChg>
      </pc:sldChg>
      <pc:sldChg chg="addSp delSp modSp add">
        <pc:chgData name="M. Carpenter" userId="f21f325e-e046-45d9-a922-0e89e9669d86" providerId="ADAL" clId="{71E8FA3A-F6BB-4E7B-9DC5-2B490D4F103A}" dt="2018-10-24T21:35:35.825" v="172" actId="1076"/>
        <pc:sldMkLst>
          <pc:docMk/>
          <pc:sldMk cId="2985779701" sldId="333"/>
        </pc:sldMkLst>
        <pc:spChg chg="del">
          <ac:chgData name="M. Carpenter" userId="f21f325e-e046-45d9-a922-0e89e9669d86" providerId="ADAL" clId="{71E8FA3A-F6BB-4E7B-9DC5-2B490D4F103A}" dt="2018-10-24T21:35:30.810" v="169" actId="478"/>
          <ac:spMkLst>
            <pc:docMk/>
            <pc:sldMk cId="2985779701" sldId="333"/>
            <ac:spMk id="2" creationId="{E96D58B3-2976-4DA0-A8A8-F080A1734080}"/>
          </ac:spMkLst>
        </pc:spChg>
        <pc:spChg chg="del">
          <ac:chgData name="M. Carpenter" userId="f21f325e-e046-45d9-a922-0e89e9669d86" providerId="ADAL" clId="{71E8FA3A-F6BB-4E7B-9DC5-2B490D4F103A}" dt="2018-10-24T21:35:29.824" v="168" actId="478"/>
          <ac:spMkLst>
            <pc:docMk/>
            <pc:sldMk cId="2985779701" sldId="333"/>
            <ac:spMk id="3" creationId="{F6482E6B-6B92-42E5-B0D5-AE26C7C09973}"/>
          </ac:spMkLst>
        </pc:spChg>
        <pc:picChg chg="add mod">
          <ac:chgData name="M. Carpenter" userId="f21f325e-e046-45d9-a922-0e89e9669d86" providerId="ADAL" clId="{71E8FA3A-F6BB-4E7B-9DC5-2B490D4F103A}" dt="2018-10-24T21:35:35.825" v="172" actId="1076"/>
          <ac:picMkLst>
            <pc:docMk/>
            <pc:sldMk cId="2985779701" sldId="333"/>
            <ac:picMk id="4" creationId="{7AA0C90D-9D8B-4F29-B7F3-2AFF73AB4BD8}"/>
          </ac:picMkLst>
        </pc:picChg>
      </pc:sldChg>
      <pc:sldChg chg="modSp add">
        <pc:chgData name="M. Carpenter" userId="f21f325e-e046-45d9-a922-0e89e9669d86" providerId="ADAL" clId="{71E8FA3A-F6BB-4E7B-9DC5-2B490D4F103A}" dt="2018-10-24T21:38:25.246" v="190" actId="20577"/>
        <pc:sldMkLst>
          <pc:docMk/>
          <pc:sldMk cId="418684419" sldId="334"/>
        </pc:sldMkLst>
        <pc:spChg chg="mod">
          <ac:chgData name="M. Carpenter" userId="f21f325e-e046-45d9-a922-0e89e9669d86" providerId="ADAL" clId="{71E8FA3A-F6BB-4E7B-9DC5-2B490D4F103A}" dt="2018-10-24T21:38:08.388" v="186" actId="20577"/>
          <ac:spMkLst>
            <pc:docMk/>
            <pc:sldMk cId="418684419" sldId="334"/>
            <ac:spMk id="2" creationId="{47B68961-F6B9-4337-AD75-0FCE24FA5DF6}"/>
          </ac:spMkLst>
        </pc:spChg>
        <pc:spChg chg="mod">
          <ac:chgData name="M. Carpenter" userId="f21f325e-e046-45d9-a922-0e89e9669d86" providerId="ADAL" clId="{71E8FA3A-F6BB-4E7B-9DC5-2B490D4F103A}" dt="2018-10-24T21:38:25.246" v="190" actId="20577"/>
          <ac:spMkLst>
            <pc:docMk/>
            <pc:sldMk cId="418684419" sldId="334"/>
            <ac:spMk id="3" creationId="{BD81E469-4294-4FC3-AF97-4B300AF64484}"/>
          </ac:spMkLst>
        </pc:spChg>
      </pc:sldChg>
      <pc:sldChg chg="modSp">
        <pc:chgData name="M. Carpenter" userId="f21f325e-e046-45d9-a922-0e89e9669d86" providerId="ADAL" clId="{71E8FA3A-F6BB-4E7B-9DC5-2B490D4F103A}" dt="2018-10-24T21:40:07.053" v="194"/>
        <pc:sldMkLst>
          <pc:docMk/>
          <pc:sldMk cId="1386038382" sldId="335"/>
        </pc:sldMkLst>
        <pc:spChg chg="mod">
          <ac:chgData name="M. Carpenter" userId="f21f325e-e046-45d9-a922-0e89e9669d86" providerId="ADAL" clId="{71E8FA3A-F6BB-4E7B-9DC5-2B490D4F103A}" dt="2018-10-24T21:40:07.053" v="194"/>
          <ac:spMkLst>
            <pc:docMk/>
            <pc:sldMk cId="1386038382" sldId="335"/>
            <ac:spMk id="3" creationId="{BD81E469-4294-4FC3-AF97-4B300AF64484}"/>
          </ac:spMkLst>
        </pc:spChg>
      </pc:sldChg>
      <pc:sldChg chg="addSp delSp modSp">
        <pc:chgData name="M. Carpenter" userId="f21f325e-e046-45d9-a922-0e89e9669d86" providerId="ADAL" clId="{71E8FA3A-F6BB-4E7B-9DC5-2B490D4F103A}" dt="2018-10-24T21:42:55.042" v="201" actId="14100"/>
        <pc:sldMkLst>
          <pc:docMk/>
          <pc:sldMk cId="3325574008" sldId="336"/>
        </pc:sldMkLst>
        <pc:picChg chg="del">
          <ac:chgData name="M. Carpenter" userId="f21f325e-e046-45d9-a922-0e89e9669d86" providerId="ADAL" clId="{71E8FA3A-F6BB-4E7B-9DC5-2B490D4F103A}" dt="2018-10-24T21:42:37.331" v="195" actId="478"/>
          <ac:picMkLst>
            <pc:docMk/>
            <pc:sldMk cId="3325574008" sldId="336"/>
            <ac:picMk id="5" creationId="{B13613EE-B8B2-4DBE-AB33-9E113F9715E1}"/>
          </ac:picMkLst>
        </pc:picChg>
        <pc:picChg chg="del">
          <ac:chgData name="M. Carpenter" userId="f21f325e-e046-45d9-a922-0e89e9669d86" providerId="ADAL" clId="{71E8FA3A-F6BB-4E7B-9DC5-2B490D4F103A}" dt="2018-10-24T21:42:38.317" v="196" actId="478"/>
          <ac:picMkLst>
            <pc:docMk/>
            <pc:sldMk cId="3325574008" sldId="336"/>
            <ac:picMk id="6" creationId="{92881431-3AA5-4516-93EC-8476AF684CCE}"/>
          </ac:picMkLst>
        </pc:picChg>
        <pc:picChg chg="add mod">
          <ac:chgData name="M. Carpenter" userId="f21f325e-e046-45d9-a922-0e89e9669d86" providerId="ADAL" clId="{71E8FA3A-F6BB-4E7B-9DC5-2B490D4F103A}" dt="2018-10-24T21:42:46.081" v="198" actId="1076"/>
          <ac:picMkLst>
            <pc:docMk/>
            <pc:sldMk cId="3325574008" sldId="336"/>
            <ac:picMk id="7" creationId="{33B0959C-BFA2-4B07-A433-CC710EA3126A}"/>
          </ac:picMkLst>
        </pc:picChg>
        <pc:picChg chg="add mod">
          <ac:chgData name="M. Carpenter" userId="f21f325e-e046-45d9-a922-0e89e9669d86" providerId="ADAL" clId="{71E8FA3A-F6BB-4E7B-9DC5-2B490D4F103A}" dt="2018-10-24T21:42:55.042" v="201" actId="14100"/>
          <ac:picMkLst>
            <pc:docMk/>
            <pc:sldMk cId="3325574008" sldId="336"/>
            <ac:picMk id="8" creationId="{6878149F-F1BB-4FB7-B755-4CA25B43E9E8}"/>
          </ac:picMkLst>
        </pc:picChg>
      </pc:sldChg>
      <pc:sldChg chg="addSp delSp modSp add">
        <pc:chgData name="M. Carpenter" userId="f21f325e-e046-45d9-a922-0e89e9669d86" providerId="ADAL" clId="{71E8FA3A-F6BB-4E7B-9DC5-2B490D4F103A}" dt="2018-10-24T21:43:45.810" v="211" actId="1076"/>
        <pc:sldMkLst>
          <pc:docMk/>
          <pc:sldMk cId="2112460963" sldId="337"/>
        </pc:sldMkLst>
        <pc:spChg chg="del">
          <ac:chgData name="M. Carpenter" userId="f21f325e-e046-45d9-a922-0e89e9669d86" providerId="ADAL" clId="{71E8FA3A-F6BB-4E7B-9DC5-2B490D4F103A}" dt="2018-10-24T21:43:00.785" v="203" actId="478"/>
          <ac:spMkLst>
            <pc:docMk/>
            <pc:sldMk cId="2112460963" sldId="337"/>
            <ac:spMk id="2" creationId="{B360B21C-502E-41BF-8BA8-89998A98C54C}"/>
          </ac:spMkLst>
        </pc:spChg>
        <pc:spChg chg="del">
          <ac:chgData name="M. Carpenter" userId="f21f325e-e046-45d9-a922-0e89e9669d86" providerId="ADAL" clId="{71E8FA3A-F6BB-4E7B-9DC5-2B490D4F103A}" dt="2018-10-24T21:43:02.323" v="204" actId="478"/>
          <ac:spMkLst>
            <pc:docMk/>
            <pc:sldMk cId="2112460963" sldId="337"/>
            <ac:spMk id="3" creationId="{6DBAA510-817B-43CB-B003-40944F671AE1}"/>
          </ac:spMkLst>
        </pc:spChg>
        <pc:picChg chg="add mod">
          <ac:chgData name="M. Carpenter" userId="f21f325e-e046-45d9-a922-0e89e9669d86" providerId="ADAL" clId="{71E8FA3A-F6BB-4E7B-9DC5-2B490D4F103A}" dt="2018-10-24T21:43:25.755" v="207" actId="14100"/>
          <ac:picMkLst>
            <pc:docMk/>
            <pc:sldMk cId="2112460963" sldId="337"/>
            <ac:picMk id="4" creationId="{69CB2BBC-7424-4026-930D-52AA524DF7A8}"/>
          </ac:picMkLst>
        </pc:picChg>
        <pc:picChg chg="add mod">
          <ac:chgData name="M. Carpenter" userId="f21f325e-e046-45d9-a922-0e89e9669d86" providerId="ADAL" clId="{71E8FA3A-F6BB-4E7B-9DC5-2B490D4F103A}" dt="2018-10-24T21:43:45.810" v="211" actId="1076"/>
          <ac:picMkLst>
            <pc:docMk/>
            <pc:sldMk cId="2112460963" sldId="337"/>
            <ac:picMk id="5" creationId="{F62ADF85-16AC-43B3-B30C-550EEFF0990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3201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879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8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9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134401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18617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249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8286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25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38464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98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B5CA82C-4774-447F-8D92-87701E73B717}" type="datetimeFigureOut">
              <a:rPr lang="en-US" smtClean="0"/>
              <a:t>10/25/2018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58F90D4-16C0-4629-AC8C-D95B7A1ADCD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424929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9249-9F07-452F-8CF2-D5EFAF8D7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Examples of Questions, answers and Mark Schemes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13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817366-3CDD-4E78-A716-6B29AD5A1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9056" y="1237956"/>
            <a:ext cx="9886846" cy="35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2B6BCA-84D1-408D-AE57-4314D354C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7544" y="2096086"/>
            <a:ext cx="9615853" cy="181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71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8C18D59-05E3-45E4-83C4-2D5EC6CE7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0031" y="1744393"/>
            <a:ext cx="10782339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19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1D5A511-F06B-40AA-B868-6F595E70D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2869" y="473220"/>
            <a:ext cx="8145192" cy="6384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14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DEAAC00-4F82-4E6A-A320-0AB992BA4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44" y="169480"/>
            <a:ext cx="6527409" cy="65120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828339-E145-4041-A9B7-19643FBC4C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1797" y="74666"/>
            <a:ext cx="4923034" cy="6783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1F4054C-C43C-4BE9-83D2-E6444A366C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44" y="-7024"/>
            <a:ext cx="247650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4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6F8C173-EC9B-4917-A3E6-37DD58D360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35" y="1617785"/>
            <a:ext cx="10481021" cy="4023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CEF4461-3C7C-4209-A0D7-BE4CA736D0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95" y="246325"/>
            <a:ext cx="5226210" cy="6326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642FBC7-D050-4D5C-9A93-6B3450E925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2883" y="246325"/>
            <a:ext cx="6049878" cy="6224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EFCF13-FDDA-4977-879F-98CF80457C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474" y="-6768"/>
            <a:ext cx="1524000" cy="2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057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A8FAC7D-8E19-4CC6-A15D-74F70FAEFD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108" y="1037440"/>
            <a:ext cx="9679186" cy="5011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5615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A67E9F3-69BA-4FD2-968A-44424A73B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2078" y="52933"/>
            <a:ext cx="3829984" cy="5864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D4F316-9683-4D82-B273-B1B3B0790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3" y="-58763"/>
            <a:ext cx="5538299" cy="69199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760A48-B74A-42B3-A10E-361A4E7395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577" y="781578"/>
            <a:ext cx="6283602" cy="595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3037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5975D-3854-42DC-9FB1-C38E3BB44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07" y="1589649"/>
            <a:ext cx="8487986" cy="403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794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B770FCC-58A8-4D65-8074-E309B84F6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873" y="943214"/>
            <a:ext cx="9545427" cy="48183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35034" y="296883"/>
            <a:ext cx="95048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Assessment objectives are the key skills a history student must master in order to do well, they are: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911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C23D17-AB93-45C1-8186-BA815A010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5909" y="1645920"/>
            <a:ext cx="9530246" cy="195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904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850004-C9F8-43E2-B3F8-1D19DEB225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69" y="-57212"/>
            <a:ext cx="7601956" cy="702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2013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183DFC-D135-4689-B80F-142BBEA386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993" y="0"/>
            <a:ext cx="6142013" cy="691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2026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47FF12-73C3-49C4-9BFB-46DF302CE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207" y="1434905"/>
            <a:ext cx="85199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947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A7910-C919-4A9B-9244-3EB2F08E0AD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American West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9734D6-157D-4D4A-92AA-0D281DC2CBB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 2 Section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82707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36F9310-CDC2-41FF-9992-C0BF90CDB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156" y="265043"/>
            <a:ext cx="5994639" cy="106700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042548F-C6BA-4934-A9C1-41325EA78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37" y="1978745"/>
            <a:ext cx="9901728" cy="3071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2914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9C6E827-23E4-4079-8EB7-B28E96CCB7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1253" y="336447"/>
            <a:ext cx="5239992" cy="6185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561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968AAC4-1743-416B-8E8D-834D3B04B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883" y="1702191"/>
            <a:ext cx="9727808" cy="2912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5829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956555F-B2F4-4F8E-924F-1850C24A6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49" y="106579"/>
            <a:ext cx="6474152" cy="44650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21CFC6-896D-4497-861C-E32E0D921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3870" y="1353523"/>
            <a:ext cx="6044292" cy="502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3507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643C87-1946-43D3-8F51-6E12C417AB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6711" y="1688122"/>
            <a:ext cx="7419358" cy="284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035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9249-9F07-452F-8CF2-D5EFAF8D7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Medicine through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B67FF4-D9DF-4906-A0D7-C99B35361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 1 Section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6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D203D7-AD6F-4B07-8A3E-361D851221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627" y="1235011"/>
            <a:ext cx="5966126" cy="41483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BCD4F8-FD5F-49B0-8FC6-5F92EFAF17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2855" y="605456"/>
            <a:ext cx="6273594" cy="26354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DAC835-4123-4DA3-AB37-A0F77C6A0D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8181" y="3224738"/>
            <a:ext cx="6184200" cy="3633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442EF1-A764-483A-AE9A-3BD8A220EF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584" y="268452"/>
            <a:ext cx="3057525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605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E9EFEC-630B-4960-BA71-AFB1D6281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8787" y="1463042"/>
            <a:ext cx="7595501" cy="279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902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DA64B4-BE3C-47D3-8D69-058E6C6E1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225" y="1659987"/>
            <a:ext cx="9235113" cy="2792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09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2A52B4-AD1A-4A5B-81BF-EB67075DD4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670" y="627573"/>
            <a:ext cx="9252659" cy="5674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55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30ED9A-AE98-47F2-B7BE-27DD0E3D3A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18" y="125877"/>
            <a:ext cx="1914525" cy="247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D85CC1-09E9-4AC3-9FD6-A370D50EC5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518" y="741568"/>
            <a:ext cx="5804388" cy="53748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DA32527-7D5F-4C57-8D0F-A5BB9D1800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7906" y="741568"/>
            <a:ext cx="5386767" cy="17515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435E4E4-496D-432D-B7E1-31489BDC62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63639" y="2493167"/>
            <a:ext cx="5341034" cy="234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307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BCAAA2B-0F60-4FFB-BAC0-BE570BAF2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452" y="1364974"/>
            <a:ext cx="8223486" cy="22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63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EAACE3-82F8-4BAD-B1AD-6417E6F77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648" y="106638"/>
            <a:ext cx="1752600" cy="2571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A7D7C3D-44BD-4CD4-8CD5-0F56E77BD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7" y="536833"/>
            <a:ext cx="6338879" cy="631739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FC8C7E-EB4D-4D7D-9FBE-C9839B19BD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4382" y="2438358"/>
            <a:ext cx="6053426" cy="441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8999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E1083A4-5B84-403A-87C0-94F1046609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551" y="2113377"/>
            <a:ext cx="7693532" cy="2631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82679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34640F4-E0E3-40AE-82F0-BDE56997C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707" y="68689"/>
            <a:ext cx="2343358" cy="3527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A77090F-961D-4A5A-BCDA-841F4700D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8" y="471147"/>
            <a:ext cx="5838825" cy="4314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F76D54-5F39-47B0-BDE7-05C8778420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7705" y="2766392"/>
            <a:ext cx="6249277" cy="315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8573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819AAD6-FDC7-4F34-8A0B-54E796C72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1519" y="1927274"/>
            <a:ext cx="7956671" cy="257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700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325" y="646401"/>
            <a:ext cx="6105525" cy="10763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325" y="2208811"/>
            <a:ext cx="8016214" cy="2790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06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D404D4B-D9EB-44CC-91BC-91C446A6D9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719" y="-116645"/>
            <a:ext cx="8932562" cy="66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745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83FF5E-3A6E-444D-A8EB-9A6B1F7CB0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563" y="1012874"/>
            <a:ext cx="10675812" cy="4360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4911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36B7B1-9C7D-46DA-B326-A53569F13A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396" y="1156187"/>
            <a:ext cx="10021554" cy="3960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434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DBA2883-3354-4654-93E0-482303168F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10" y="942535"/>
            <a:ext cx="9934496" cy="4600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5491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A5C950-6BB6-46CD-8982-386DE54857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56" y="1181686"/>
            <a:ext cx="10622715" cy="3679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320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478815-0920-4419-BFF6-69763699C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8417" y="872197"/>
            <a:ext cx="8757868" cy="268692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DC0FD4A-E2E0-4B14-AAA7-B1BEAD19D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417" y="3429000"/>
            <a:ext cx="8795553" cy="124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07260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D241A5B-26DE-446B-9971-6F365D2DC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688" y="942535"/>
            <a:ext cx="9599926" cy="3179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9807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882D7D-341F-42B0-BF14-09740CD82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040" y="1269906"/>
            <a:ext cx="10056054" cy="4318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7002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0EC5ACC-4E0C-4F7D-94BA-53492113F7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202" y="1744394"/>
            <a:ext cx="10019816" cy="372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57509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362D-25ED-430F-A23F-9030EA356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Elizabeth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22FF9-1250-40BD-9935-7FFB53E97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 2 Section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249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1959" y="378868"/>
            <a:ext cx="4592534" cy="63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2016F20-3544-4B9D-8B2C-AE0F9D2AC5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363" y="1842053"/>
            <a:ext cx="7877274" cy="21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462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414133-CD8B-4EC2-9BE7-21A61727AB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501" y="114915"/>
            <a:ext cx="7698901" cy="6743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681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6153F8-A8BD-4C63-8590-0B9C1DE6E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975" y="957189"/>
            <a:ext cx="5153025" cy="5562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6C1FCA-8D5D-4DAA-98CC-BD1F1FDA2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18" y="338211"/>
            <a:ext cx="1838325" cy="2476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514AE3C-7022-4D72-BCA6-17414313CD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626" y="1057788"/>
            <a:ext cx="46482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009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EAFBC4A-824F-4706-9597-666D9B19C8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338" y="1674056"/>
            <a:ext cx="7798212" cy="328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6335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1E836D0-56BF-4E8C-9858-C1ED2DCBB7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4784" y="243180"/>
            <a:ext cx="1866900" cy="2381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7FB4C4-1D46-4D77-AB24-BEFE864AD7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77" y="673052"/>
            <a:ext cx="4914900" cy="16573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9D5AEFB-534C-4C27-A53E-75A49439C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121" y="2270614"/>
            <a:ext cx="519112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3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88EFF4-3EEF-4CFF-ABDF-004CAD2DFF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680" y="1698641"/>
            <a:ext cx="6896979" cy="3460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11609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115B3D8-010F-4D76-A00C-6A8A6EB801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348" y="266333"/>
            <a:ext cx="1981200" cy="2762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2E0855C-DD50-41F5-B429-326963FD88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4" y="654807"/>
            <a:ext cx="6664778" cy="50904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D4FC907-86E0-4160-8983-38DABAE5C9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812" y="5036308"/>
            <a:ext cx="5687785" cy="1786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091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4FABBD-EABF-4EC1-A507-897D7A94F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448" y="1720105"/>
            <a:ext cx="7335103" cy="3417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06834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B56BBF2-6C09-4FB6-B156-27F3ABF861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703" y="271096"/>
            <a:ext cx="1905000" cy="266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F50744-131F-4B2B-BF4F-FA4DC4A9A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703" y="912202"/>
            <a:ext cx="5372100" cy="531495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52DAC6-FCD6-4F81-AB3F-48BB7919E3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826" y="912202"/>
            <a:ext cx="5761406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856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7D1001D-B7AC-4EDC-A196-EB74E0A60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248" y="1702191"/>
            <a:ext cx="8187503" cy="2894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8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9B9249-9F07-452F-8CF2-D5EFAF8D7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Medicine through Time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B67FF4-D9DF-4906-A0D7-C99B35361E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 1 Section 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0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ECD337-5BA5-4457-912D-F4C4C7CD7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993" y="1691493"/>
            <a:ext cx="10870013" cy="173750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E2B5393-13C9-4854-A718-CC82C5505A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090" y="4129627"/>
            <a:ext cx="7326273" cy="2073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221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B503C-01F7-48BA-A226-2E41284D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2" y="210273"/>
            <a:ext cx="6307967" cy="62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89574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A0CC0-7DF2-4FDC-B44F-5692810A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0823" y="219368"/>
            <a:ext cx="1905000" cy="285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AA64B4-5D6E-46D7-B019-86816E2CA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823" y="670486"/>
            <a:ext cx="5257800" cy="5038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990E247-D998-46F9-8CDE-F18F00890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075" y="219368"/>
            <a:ext cx="4886325" cy="33432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16486A0-7485-4A32-BA2A-D3E7F2DC9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8075" y="3545057"/>
            <a:ext cx="49625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6284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9594A-0A7E-42ED-B289-1355428A6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191" y="925724"/>
            <a:ext cx="8498847" cy="4842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29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93DDF7-4464-4949-B6EB-3E223877C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14" y="1913206"/>
            <a:ext cx="11292372" cy="16712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727224-90F3-4BF1-AD12-5B8EFF17E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7741" y="4045433"/>
            <a:ext cx="8927602" cy="214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2315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AB503C-01F7-48BA-A226-2E41284D6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742" y="210273"/>
            <a:ext cx="6307967" cy="626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3221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529E126-5FEB-4751-82FD-23D893C7C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146" y="104981"/>
            <a:ext cx="5335360" cy="58578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09C2826-F8A9-4B79-9006-8942F91D2D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1875" y="104980"/>
            <a:ext cx="5015737" cy="628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132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A4DE49D-F1CF-426D-8470-9D1A78F44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047" y="1153551"/>
            <a:ext cx="6354693" cy="348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6231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8C8BD0D-9D0D-4498-9046-24EAE3CDF1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440" y="1357361"/>
            <a:ext cx="7058025" cy="414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13848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D362D-25ED-430F-A23F-9030EA356E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Weimar and Nazi Germany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222FF9-1250-40BD-9935-7FFB53E97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Paper 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02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6931" y="269325"/>
            <a:ext cx="7826630" cy="658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19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91916" y="625642"/>
            <a:ext cx="2357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Inference mark scheme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0825" y="1709737"/>
            <a:ext cx="6610350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46289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7158" y="392115"/>
            <a:ext cx="5708231" cy="646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17510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601" y="1989221"/>
            <a:ext cx="8022526" cy="2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71263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846" y="1628273"/>
            <a:ext cx="9333766" cy="360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4721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957" y="1732548"/>
            <a:ext cx="8961697" cy="3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48836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79" y="1814261"/>
            <a:ext cx="8111900" cy="397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3406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715" y="369421"/>
            <a:ext cx="7995003" cy="5951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59657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705" y="865490"/>
            <a:ext cx="9762896" cy="5342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063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4288" y="355764"/>
            <a:ext cx="6724650" cy="358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288" y="3937164"/>
            <a:ext cx="6721120" cy="2499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7593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254" y="1033153"/>
            <a:ext cx="8845995" cy="4892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847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5182B2-CD3F-41D7-8046-515747B28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0327" y="457561"/>
            <a:ext cx="8401040" cy="6266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569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38" y="543831"/>
            <a:ext cx="8009366" cy="54114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93472" y="37567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 a) Usefulness 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095079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3694" y="430907"/>
            <a:ext cx="6334125" cy="4162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6213" y="0"/>
            <a:ext cx="56002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3b) Interpretations mark scheme- how are they different?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612216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2736" y="705853"/>
            <a:ext cx="4379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3c) Interpretations- main difference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736" y="2065874"/>
            <a:ext cx="10318905" cy="2315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26243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8" y="681532"/>
            <a:ext cx="6029325" cy="51149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0810" y="4358106"/>
            <a:ext cx="4798083" cy="2250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3192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439" y="1197076"/>
            <a:ext cx="7097176" cy="4034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2576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8337" y="1009403"/>
            <a:ext cx="8774674" cy="4678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70278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0362" y="519112"/>
            <a:ext cx="6391275" cy="581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1324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40" y="635659"/>
            <a:ext cx="7595260" cy="458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8099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595312"/>
            <a:ext cx="6438900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6056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6357" y="890649"/>
            <a:ext cx="9939449" cy="539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61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BAC3234-91E9-49A4-84CD-34A7BFA3B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956" y="1012874"/>
            <a:ext cx="10129883" cy="308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3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432</TotalTime>
  <Words>83</Words>
  <Application>Microsoft Office PowerPoint</Application>
  <PresentationFormat>Widescreen</PresentationFormat>
  <Paragraphs>16</Paragraphs>
  <Slides>89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89</vt:i4>
      </vt:variant>
    </vt:vector>
  </HeadingPairs>
  <TitlesOfParts>
    <vt:vector size="93" baseType="lpstr">
      <vt:lpstr>Arial</vt:lpstr>
      <vt:lpstr>Gill Sans MT</vt:lpstr>
      <vt:lpstr>Impact</vt:lpstr>
      <vt:lpstr>Badge</vt:lpstr>
      <vt:lpstr>Examples of Questions, answers and Mark Schemes</vt:lpstr>
      <vt:lpstr>PowerPoint Presentation</vt:lpstr>
      <vt:lpstr>Medicine through Time</vt:lpstr>
      <vt:lpstr>PowerPoint Presentation</vt:lpstr>
      <vt:lpstr>PowerPoint Presentation</vt:lpstr>
      <vt:lpstr>Medicine through Time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 West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Elizabeth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Weimar and Nazi Germany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 Class</dc:title>
  <dc:creator>M. Carpenter</dc:creator>
  <cp:lastModifiedBy>M. Carpenter</cp:lastModifiedBy>
  <cp:revision>54</cp:revision>
  <cp:lastPrinted>2018-10-25T12:12:15Z</cp:lastPrinted>
  <dcterms:created xsi:type="dcterms:W3CDTF">2018-10-24T20:01:39Z</dcterms:created>
  <dcterms:modified xsi:type="dcterms:W3CDTF">2018-10-25T14:38:18Z</dcterms:modified>
</cp:coreProperties>
</file>