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1" r:id="rId3"/>
    <p:sldId id="280" r:id="rId4"/>
    <p:sldId id="262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46FE-C943-4CF2-978D-A075B82E7956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1E51-61B1-4AFA-99F4-19D98A452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93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46FE-C943-4CF2-978D-A075B82E7956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1E51-61B1-4AFA-99F4-19D98A452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96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46FE-C943-4CF2-978D-A075B82E7956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1E51-61B1-4AFA-99F4-19D98A452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80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46FE-C943-4CF2-978D-A075B82E7956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1E51-61B1-4AFA-99F4-19D98A452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17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46FE-C943-4CF2-978D-A075B82E7956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1E51-61B1-4AFA-99F4-19D98A452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43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46FE-C943-4CF2-978D-A075B82E7956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1E51-61B1-4AFA-99F4-19D98A452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50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46FE-C943-4CF2-978D-A075B82E7956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1E51-61B1-4AFA-99F4-19D98A452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93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46FE-C943-4CF2-978D-A075B82E7956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1E51-61B1-4AFA-99F4-19D98A452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59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46FE-C943-4CF2-978D-A075B82E7956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1E51-61B1-4AFA-99F4-19D98A452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8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46FE-C943-4CF2-978D-A075B82E7956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1E51-61B1-4AFA-99F4-19D98A452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74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A46FE-C943-4CF2-978D-A075B82E7956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71E51-61B1-4AFA-99F4-19D98A452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02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A46FE-C943-4CF2-978D-A075B82E7956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71E51-61B1-4AFA-99F4-19D98A452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14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Dates Paper three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55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876" y="87185"/>
            <a:ext cx="4977327" cy="66364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975" y="87185"/>
            <a:ext cx="5534025" cy="1428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20332" y="3220737"/>
            <a:ext cx="1642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Some key dates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90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rol 2"/>
          <p:cNvSpPr>
            <a:spLocks noChangeArrowheads="1" noChangeShapeType="1"/>
          </p:cNvSpPr>
          <p:nvPr/>
        </p:nvSpPr>
        <p:spPr bwMode="auto">
          <a:xfrm>
            <a:off x="661988" y="3581930"/>
            <a:ext cx="9691687" cy="333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 rot="3552732">
            <a:off x="372269" y="4165336"/>
            <a:ext cx="1346200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1918—Armistice Signed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-3876367">
            <a:off x="34925" y="2345268"/>
            <a:ext cx="24034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1918— Kaiser Wilhelhm Abdicates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 rot="-3838396">
            <a:off x="1368425" y="2426230"/>
            <a:ext cx="202882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1919—Treaty of Versailles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 rot="-3852042">
            <a:off x="968375" y="2402417"/>
            <a:ext cx="2092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1919—Spartacist uprising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 rot="3459384">
            <a:off x="1002507" y="4171686"/>
            <a:ext cx="15636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1919—Weimar Constitution established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 rot="-3911509">
            <a:off x="1651794" y="1853936"/>
            <a:ext cx="29924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1920—Kapp Putsch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 rot="-3708458">
            <a:off x="2434431" y="2550849"/>
            <a:ext cx="16113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1923—Munich Putsch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 rot="3548416">
            <a:off x="2371725" y="4761442"/>
            <a:ext cx="26384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1923— Gustav Stresemann made chancellor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 rot="3546909">
            <a:off x="1467644" y="4752711"/>
            <a:ext cx="379730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1923—French occupation of the Ruhr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 rot="-3673718">
            <a:off x="2635250" y="2637367"/>
            <a:ext cx="1498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1923—Hyperinflation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 rot="-3714581">
            <a:off x="2823370" y="2255573"/>
            <a:ext cx="2493962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1924—The Dawes Plan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 rot="-3725338">
            <a:off x="3027363" y="1802342"/>
            <a:ext cx="3500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1925—Mein Kampf Published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 rot="-3730480">
            <a:off x="3849687" y="2799293"/>
            <a:ext cx="1300163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1925—Locarno Pact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 rot="-3645247">
            <a:off x="4093369" y="2590536"/>
            <a:ext cx="17176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1926—Bamberg Conference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 rot="3535518">
            <a:off x="3695700" y="5274205"/>
            <a:ext cx="3735387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1926—Germany joined the League of Nations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 rot="-3788484">
            <a:off x="4402138" y="2584979"/>
            <a:ext cx="1708150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1928—Kellog- Briand Pact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 rot="3557522">
            <a:off x="3887787" y="5337705"/>
            <a:ext cx="4138613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1929—Wall Street Crash -&gt; start of economic crisis in Germany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 rot="-3725864">
            <a:off x="4698206" y="2555611"/>
            <a:ext cx="1738313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1929—The Young Plan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 rot="3536518">
            <a:off x="4752182" y="5051161"/>
            <a:ext cx="353695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1932— Nationalist Socialist German Worker’s Party largest party in the Reichstag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 rot="3493921">
            <a:off x="5546725" y="4423305"/>
            <a:ext cx="18891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1933—Hitler becomes Chancellor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 rot="-3909366">
            <a:off x="5449094" y="2692136"/>
            <a:ext cx="1331912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1933—Reichstag Fire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 rot="-3896990">
            <a:off x="4881563" y="2246842"/>
            <a:ext cx="3576637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1933—Enabling law passed -&gt;  gave Hitler power to enact laws without the Reichstag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 rot="3522972">
            <a:off x="6080126" y="4653492"/>
            <a:ext cx="2417762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1933—Reich Church founded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 rot="3537633">
            <a:off x="5807075" y="4413780"/>
            <a:ext cx="1789113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1933—Gestapo established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 rot="3503590">
            <a:off x="5887244" y="4616186"/>
            <a:ext cx="2355850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1933 - Boycott of Jewish businesses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 rot="-25478243">
            <a:off x="5756275" y="2091267"/>
            <a:ext cx="2671763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1933—Concordat with Catholic Church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 rot="-3838143">
            <a:off x="6400006" y="2384162"/>
            <a:ext cx="2124075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1934—Night of the Long Knives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 rot="3412596">
            <a:off x="6203157" y="5116248"/>
            <a:ext cx="3640138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1934—Death of Hindenburg -&gt; Hitler becomes F</a:t>
            </a:r>
            <a:r>
              <a:rPr kumimoji="0" lang="en-GB" altLang="en-US" sz="1000" b="1" i="0" u="none" strike="noStrike" cap="none" normalizeH="0" baseline="0" noProof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ü</a:t>
            </a: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hrer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 rot="-3752359">
            <a:off x="6734969" y="2581011"/>
            <a:ext cx="1697038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1935—Nuremberg Laws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 rot="-18277137">
            <a:off x="8143875" y="4607455"/>
            <a:ext cx="24479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Edelweiss Pirates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 rot="17767756">
            <a:off x="7191375" y="2659592"/>
            <a:ext cx="13970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1936—Berlin Olympics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 rot="17828784">
            <a:off x="8291512" y="2407180"/>
            <a:ext cx="210502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1938—Kristallnacht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107" name="Picture 35" descr="Image result for night of the broken g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5251980"/>
            <a:ext cx="2511425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312738" y="33867"/>
            <a:ext cx="1460500" cy="1566863"/>
          </a:xfrm>
          <a:prstGeom prst="rect">
            <a:avLst/>
          </a:prstGeom>
          <a:solidFill>
            <a:srgbClr val="92D050"/>
          </a:solidFill>
          <a:ln w="25400" algn="ctr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Key Figures: </a:t>
            </a:r>
            <a:r>
              <a:rPr kumimoji="0" lang="en-GB" altLang="en-US" sz="1000" b="1" i="1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Weimar </a:t>
            </a:r>
            <a:endParaRPr kumimoji="0" lang="en-GB" altLang="en-US" sz="1000" b="1" i="0" u="sng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Adolf Hitler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Paul von Hindenburg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Heinrich Br</a:t>
            </a:r>
            <a:r>
              <a:rPr kumimoji="0" lang="en-GB" altLang="en-US" sz="1000" b="0" i="0" u="none" strike="noStrike" cap="none" normalizeH="0" baseline="0" noProof="1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ü</a:t>
            </a: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General Franz von Papen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Kurt von Schleicher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8839200" y="106892"/>
            <a:ext cx="1543050" cy="1593850"/>
          </a:xfrm>
          <a:prstGeom prst="rect">
            <a:avLst/>
          </a:prstGeom>
          <a:solidFill>
            <a:srgbClr val="92D050"/>
          </a:solidFill>
          <a:ln w="25400" algn="ctr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Key Figures: </a:t>
            </a:r>
            <a:r>
              <a:rPr kumimoji="0" lang="en-GB" altLang="en-US" sz="1000" b="1" i="1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Nazi Germany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Adolf Hitler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Heinrich Himmler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Marinus van Derlubbe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Joseph Goebbels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Herman Georing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1468438" y="3435880"/>
            <a:ext cx="5299075" cy="84137"/>
          </a:xfrm>
          <a:prstGeom prst="rect">
            <a:avLst/>
          </a:prstGeom>
          <a:solidFill>
            <a:srgbClr val="73264D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6767513" y="3423180"/>
            <a:ext cx="3595687" cy="85725"/>
          </a:xfrm>
          <a:prstGeom prst="rect">
            <a:avLst/>
          </a:prstGeom>
          <a:solidFill>
            <a:srgbClr val="5B9BD5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6767513" y="3520017"/>
            <a:ext cx="3595687" cy="85725"/>
          </a:xfrm>
          <a:prstGeom prst="rect">
            <a:avLst/>
          </a:prstGeom>
          <a:solidFill>
            <a:srgbClr val="FF0000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1858963" y="670455"/>
            <a:ext cx="3094037" cy="69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Key Topic 1: Weimar Republic, 1918-29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114" name="AutoShape 42"/>
          <p:cNvCxnSpPr>
            <a:cxnSpLocks noChangeShapeType="1"/>
          </p:cNvCxnSpPr>
          <p:nvPr/>
        </p:nvCxnSpPr>
        <p:spPr bwMode="auto">
          <a:xfrm flipV="1">
            <a:off x="6767513" y="79904"/>
            <a:ext cx="1944687" cy="3311526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115" name="AutoShape 43"/>
          <p:cNvCxnSpPr>
            <a:cxnSpLocks noChangeShapeType="1"/>
          </p:cNvCxnSpPr>
          <p:nvPr/>
        </p:nvCxnSpPr>
        <p:spPr bwMode="auto">
          <a:xfrm>
            <a:off x="6777038" y="3623205"/>
            <a:ext cx="1912937" cy="308927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42" name="Text Box 44"/>
          <p:cNvSpPr txBox="1">
            <a:spLocks noChangeArrowheads="1"/>
          </p:cNvSpPr>
          <p:nvPr/>
        </p:nvSpPr>
        <p:spPr bwMode="auto">
          <a:xfrm>
            <a:off x="1858963" y="945092"/>
            <a:ext cx="3054350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Key Topic 2: Hitler’s Rise to Power, 1919-33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8083550" y="4682067"/>
            <a:ext cx="26892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sng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Baskerville Old Face" panose="02020602080505020303" pitchFamily="18" charset="0"/>
              </a:rPr>
              <a:t>KT 3&amp;4: Life and Nazi Control in Germany, 1933-39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46"/>
          <p:cNvSpPr>
            <a:spLocks noChangeArrowheads="1"/>
          </p:cNvSpPr>
          <p:nvPr/>
        </p:nvSpPr>
        <p:spPr bwMode="auto">
          <a:xfrm>
            <a:off x="661988" y="3520017"/>
            <a:ext cx="4802187" cy="103188"/>
          </a:xfrm>
          <a:prstGeom prst="rect">
            <a:avLst/>
          </a:prstGeom>
          <a:solidFill>
            <a:srgbClr val="ED7D31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04487"/>
              </p:ext>
            </p:extLst>
          </p:nvPr>
        </p:nvGraphicFramePr>
        <p:xfrm>
          <a:off x="626611" y="3563490"/>
          <a:ext cx="9692640" cy="333273"/>
        </p:xfrm>
        <a:graphic>
          <a:graphicData uri="http://schemas.openxmlformats.org/drawingml/2006/table">
            <a:tbl>
              <a:tblPr/>
              <a:tblGrid>
                <a:gridCol w="1615440">
                  <a:extLst>
                    <a:ext uri="{9D8B030D-6E8A-4147-A177-3AD203B41FA5}">
                      <a16:colId xmlns:a16="http://schemas.microsoft.com/office/drawing/2014/main" val="752915027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860656017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779588460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1798691353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3855523457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4119894527"/>
                    </a:ext>
                  </a:extLst>
                </a:gridCol>
              </a:tblGrid>
              <a:tr h="3332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1918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1920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1925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1930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1935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40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1938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268148"/>
                  </a:ext>
                </a:extLst>
              </a:tr>
            </a:tbl>
          </a:graphicData>
        </a:graphic>
      </p:graphicFrame>
      <p:sp>
        <p:nvSpPr>
          <p:cNvPr id="46" name="Control 47"/>
          <p:cNvSpPr>
            <a:spLocks noChangeArrowheads="1" noChangeShapeType="1"/>
          </p:cNvSpPr>
          <p:nvPr/>
        </p:nvSpPr>
        <p:spPr bwMode="auto">
          <a:xfrm>
            <a:off x="1140644" y="7331371"/>
            <a:ext cx="9693275" cy="3333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3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Academic Language</a:t>
            </a:r>
            <a:br>
              <a:rPr lang="en-GB" dirty="0" smtClean="0"/>
            </a:br>
            <a:r>
              <a:rPr lang="en-GB" dirty="0" smtClean="0"/>
              <a:t>Paper three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482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26" y="475220"/>
            <a:ext cx="4981575" cy="598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4441" y="927323"/>
            <a:ext cx="5816266" cy="533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406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206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Baskerville Old Face</vt:lpstr>
      <vt:lpstr>Calibri</vt:lpstr>
      <vt:lpstr>Calibri Light</vt:lpstr>
      <vt:lpstr>Office Theme</vt:lpstr>
      <vt:lpstr>Key Dates Paper three</vt:lpstr>
      <vt:lpstr>PowerPoint Presentation</vt:lpstr>
      <vt:lpstr>PowerPoint Presentation</vt:lpstr>
      <vt:lpstr>Key Academic Language Paper three</vt:lpstr>
      <vt:lpstr>PowerPoint Presentation</vt:lpstr>
    </vt:vector>
  </TitlesOfParts>
  <Company>Sir John Hunt 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Dates Paper two</dc:title>
  <dc:creator>M. Carpenter</dc:creator>
  <cp:lastModifiedBy>M. Carpenter</cp:lastModifiedBy>
  <cp:revision>8</cp:revision>
  <dcterms:created xsi:type="dcterms:W3CDTF">2019-03-07T08:09:34Z</dcterms:created>
  <dcterms:modified xsi:type="dcterms:W3CDTF">2019-03-11T18:00:08Z</dcterms:modified>
</cp:coreProperties>
</file>