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4497-A3D4-4260-89E0-80D525F16CE0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8FA9C-DBCF-4C93-B31A-C911B42C25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82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4497-A3D4-4260-89E0-80D525F16CE0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8FA9C-DBCF-4C93-B31A-C911B42C25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836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4497-A3D4-4260-89E0-80D525F16CE0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8FA9C-DBCF-4C93-B31A-C911B42C25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307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4497-A3D4-4260-89E0-80D525F16CE0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8FA9C-DBCF-4C93-B31A-C911B42C25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244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4497-A3D4-4260-89E0-80D525F16CE0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8FA9C-DBCF-4C93-B31A-C911B42C25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332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4497-A3D4-4260-89E0-80D525F16CE0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8FA9C-DBCF-4C93-B31A-C911B42C25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818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4497-A3D4-4260-89E0-80D525F16CE0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8FA9C-DBCF-4C93-B31A-C911B42C25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8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4497-A3D4-4260-89E0-80D525F16CE0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8FA9C-DBCF-4C93-B31A-C911B42C25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573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4497-A3D4-4260-89E0-80D525F16CE0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8FA9C-DBCF-4C93-B31A-C911B42C25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127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4497-A3D4-4260-89E0-80D525F16CE0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8FA9C-DBCF-4C93-B31A-C911B42C25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565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4497-A3D4-4260-89E0-80D525F16CE0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8FA9C-DBCF-4C93-B31A-C911B42C25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183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E4497-A3D4-4260-89E0-80D525F16CE0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8FA9C-DBCF-4C93-B31A-C911B42C25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401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1120" y="137012"/>
            <a:ext cx="9144000" cy="1140777"/>
          </a:xfrm>
        </p:spPr>
        <p:txBody>
          <a:bodyPr/>
          <a:lstStyle/>
          <a:p>
            <a:r>
              <a:rPr lang="en-GB" dirty="0" smtClean="0"/>
              <a:t>Year 7 Homework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1120" y="1485900"/>
            <a:ext cx="9144000" cy="1655762"/>
          </a:xfrm>
        </p:spPr>
        <p:txBody>
          <a:bodyPr/>
          <a:lstStyle/>
          <a:p>
            <a:r>
              <a:rPr lang="en-GB" dirty="0" smtClean="0"/>
              <a:t>Term 1: What is Religion?</a:t>
            </a:r>
          </a:p>
          <a:p>
            <a:r>
              <a:rPr lang="en-GB" b="1" dirty="0" smtClean="0">
                <a:latin typeface="KG Love Somebody" panose="02000503000000020003" pitchFamily="2" charset="0"/>
              </a:rPr>
              <a:t>Each week choose a task and note in your planner which course you are trying and which task you will complete. There are 8 weeks this term, so 2 x mains, 2x starters and 2 x desserts would do it!</a:t>
            </a:r>
          </a:p>
          <a:p>
            <a:endParaRPr lang="en-GB" dirty="0"/>
          </a:p>
        </p:txBody>
      </p:sp>
      <p:sp>
        <p:nvSpPr>
          <p:cNvPr id="4" name="Isosceles Triangle 3"/>
          <p:cNvSpPr/>
          <p:nvPr/>
        </p:nvSpPr>
        <p:spPr>
          <a:xfrm rot="19327232">
            <a:off x="-672577" y="-31681"/>
            <a:ext cx="3490436" cy="1479095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i="1" dirty="0" smtClean="0"/>
              <a:t>Philosophy &amp; Ethics</a:t>
            </a:r>
            <a:endParaRPr lang="en-GB" sz="2800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6EE3DC-5041-44A5-A8DA-AFCA71BABC45}"/>
              </a:ext>
            </a:extLst>
          </p:cNvPr>
          <p:cNvSpPr txBox="1"/>
          <p:nvPr/>
        </p:nvSpPr>
        <p:spPr>
          <a:xfrm>
            <a:off x="222069" y="3003174"/>
            <a:ext cx="3820066" cy="353943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/>
              <a:t>Starter </a:t>
            </a:r>
            <a:r>
              <a:rPr lang="en-GB" sz="1600" b="1" dirty="0" smtClean="0"/>
              <a:t>– 1 week</a:t>
            </a:r>
            <a:endParaRPr lang="en-GB" sz="1600" b="1" dirty="0"/>
          </a:p>
          <a:p>
            <a:endParaRPr lang="en-GB" sz="1600" b="1" dirty="0"/>
          </a:p>
          <a:p>
            <a:pPr marL="342900" indent="-342900">
              <a:buFont typeface="+mj-lt"/>
              <a:buAutoNum type="arabicPeriod"/>
            </a:pPr>
            <a:r>
              <a:rPr lang="en-GB" sz="1600" b="1" dirty="0" smtClean="0"/>
              <a:t>Draw a labelled diagram of a </a:t>
            </a:r>
            <a:r>
              <a:rPr lang="en-GB" sz="1600" b="1" dirty="0" smtClean="0"/>
              <a:t>Church.</a:t>
            </a:r>
            <a:endParaRPr lang="en-GB" sz="1600" b="1" dirty="0"/>
          </a:p>
          <a:p>
            <a:pPr marL="342900" indent="-342900">
              <a:buFont typeface="+mj-lt"/>
              <a:buAutoNum type="arabicPeriod"/>
            </a:pPr>
            <a:endParaRPr lang="en-GB" sz="1600" b="1" dirty="0"/>
          </a:p>
          <a:p>
            <a:pPr marL="342900" indent="-342900">
              <a:buFont typeface="+mj-lt"/>
              <a:buAutoNum type="arabicPeriod"/>
            </a:pPr>
            <a:r>
              <a:rPr lang="en-GB" sz="1600" b="1" dirty="0" smtClean="0"/>
              <a:t>Produce a sheet with the six main religions and their respective symbols.</a:t>
            </a:r>
            <a:endParaRPr lang="en-GB" sz="1600" b="1" dirty="0"/>
          </a:p>
          <a:p>
            <a:pPr marL="342900" indent="-342900">
              <a:buFont typeface="+mj-lt"/>
              <a:buAutoNum type="arabicPeriod"/>
            </a:pPr>
            <a:endParaRPr lang="en-GB" sz="1600" b="1" dirty="0"/>
          </a:p>
          <a:p>
            <a:pPr marL="342900" indent="-342900">
              <a:buFont typeface="+mj-lt"/>
              <a:buAutoNum type="arabicPeriod"/>
            </a:pPr>
            <a:r>
              <a:rPr lang="en-GB" sz="1600" b="1" dirty="0" smtClean="0"/>
              <a:t>Develop your religious shee</a:t>
            </a:r>
            <a:r>
              <a:rPr lang="en-GB" sz="1600" b="1" dirty="0" smtClean="0"/>
              <a:t>t (above) with added detail on religious leaders, holy books, special days of worship, etc.</a:t>
            </a:r>
            <a:endParaRPr lang="en-GB" sz="1600" b="1" dirty="0"/>
          </a:p>
          <a:p>
            <a:pPr marL="342900" indent="-342900">
              <a:buFont typeface="+mj-lt"/>
              <a:buAutoNum type="arabicPeriod"/>
            </a:pPr>
            <a:endParaRPr lang="en-GB" sz="1600" b="1" dirty="0"/>
          </a:p>
          <a:p>
            <a:pPr marL="342900" indent="-342900">
              <a:buFont typeface="+mj-lt"/>
              <a:buAutoNum type="arabicPeriod"/>
            </a:pPr>
            <a:r>
              <a:rPr lang="en-GB" sz="1600" b="1" dirty="0" smtClean="0"/>
              <a:t>Research different religions around the world – creat</a:t>
            </a:r>
            <a:r>
              <a:rPr lang="en-GB" sz="1600" b="1" dirty="0" smtClean="0"/>
              <a:t>e a colour coded map</a:t>
            </a:r>
            <a:endParaRPr lang="en-GB" sz="1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95EC6A-F98E-4805-B909-B3E0632A4D72}"/>
              </a:ext>
            </a:extLst>
          </p:cNvPr>
          <p:cNvSpPr txBox="1"/>
          <p:nvPr/>
        </p:nvSpPr>
        <p:spPr>
          <a:xfrm>
            <a:off x="4164056" y="2975764"/>
            <a:ext cx="3908790" cy="3785652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/>
              <a:t>Main Course </a:t>
            </a:r>
            <a:r>
              <a:rPr lang="en-GB" sz="1600" b="1" dirty="0" smtClean="0"/>
              <a:t>– 2 weeks</a:t>
            </a:r>
            <a:endParaRPr lang="en-GB" sz="1600" b="1" dirty="0"/>
          </a:p>
          <a:p>
            <a:endParaRPr lang="en-GB" sz="1600" b="1" dirty="0"/>
          </a:p>
          <a:p>
            <a:pPr marL="342900" indent="-342900">
              <a:buFont typeface="+mj-lt"/>
              <a:buAutoNum type="alphaUcPeriod"/>
            </a:pPr>
            <a:r>
              <a:rPr lang="en-GB" sz="1600" b="1" dirty="0" smtClean="0"/>
              <a:t>Create a </a:t>
            </a:r>
            <a:r>
              <a:rPr lang="en-GB" sz="1600" b="1" dirty="0" smtClean="0"/>
              <a:t>fact sheet on a famous person who has spoken out about their faith/religion</a:t>
            </a:r>
            <a:endParaRPr lang="en-GB" sz="1600" b="1" dirty="0" smtClean="0"/>
          </a:p>
          <a:p>
            <a:pPr marL="342900" indent="-342900">
              <a:buFont typeface="+mj-lt"/>
              <a:buAutoNum type="alphaUcPeriod"/>
            </a:pPr>
            <a:endParaRPr lang="en-GB" sz="1600" b="1" dirty="0"/>
          </a:p>
          <a:p>
            <a:pPr marL="342900" indent="-342900">
              <a:buFont typeface="+mj-lt"/>
              <a:buAutoNum type="alphaUcPeriod"/>
            </a:pPr>
            <a:r>
              <a:rPr lang="en-GB" sz="1600" b="1" dirty="0" smtClean="0"/>
              <a:t>Write a newspaper front page for the day after </a:t>
            </a:r>
            <a:r>
              <a:rPr lang="en-GB" sz="1600" b="1" dirty="0" smtClean="0"/>
              <a:t>a disaster – linking to a religion</a:t>
            </a:r>
            <a:endParaRPr lang="en-GB" sz="1600" b="1" dirty="0" smtClean="0"/>
          </a:p>
          <a:p>
            <a:pPr marL="342900" indent="-342900">
              <a:buFont typeface="+mj-lt"/>
              <a:buAutoNum type="alphaUcPeriod"/>
            </a:pPr>
            <a:endParaRPr lang="en-GB" sz="1600" b="1" dirty="0"/>
          </a:p>
          <a:p>
            <a:pPr marL="342900" indent="-342900">
              <a:buFont typeface="+mj-lt"/>
              <a:buAutoNum type="alphaUcPeriod"/>
            </a:pPr>
            <a:r>
              <a:rPr lang="en-GB" sz="1600" b="1" dirty="0" smtClean="0"/>
              <a:t>Make a model of a </a:t>
            </a:r>
            <a:r>
              <a:rPr lang="en-GB" sz="1600" b="1" dirty="0" smtClean="0"/>
              <a:t>place of worship – explain key features</a:t>
            </a:r>
            <a:endParaRPr lang="en-GB" sz="1600" b="1" dirty="0" smtClean="0"/>
          </a:p>
          <a:p>
            <a:pPr marL="342900" indent="-342900">
              <a:buFont typeface="+mj-lt"/>
              <a:buAutoNum type="alphaUcPeriod"/>
            </a:pPr>
            <a:endParaRPr lang="en-GB" sz="1600" b="1" dirty="0"/>
          </a:p>
          <a:p>
            <a:pPr marL="342900" indent="-342900">
              <a:buFont typeface="+mj-lt"/>
              <a:buAutoNum type="alphaUcPeriod"/>
            </a:pPr>
            <a:r>
              <a:rPr lang="en-GB" sz="1600" b="1" dirty="0" smtClean="0"/>
              <a:t>Present your thoughts on the difference between fact, belief and opinion</a:t>
            </a:r>
            <a:endParaRPr lang="en-GB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57E27D-8EEF-4EA7-97A2-05C4E64A6FAE}"/>
              </a:ext>
            </a:extLst>
          </p:cNvPr>
          <p:cNvSpPr txBox="1"/>
          <p:nvPr/>
        </p:nvSpPr>
        <p:spPr>
          <a:xfrm>
            <a:off x="8194767" y="2974481"/>
            <a:ext cx="3705497" cy="3046988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/>
              <a:t>Dessert </a:t>
            </a:r>
            <a:r>
              <a:rPr lang="en-GB" sz="1600" b="1" dirty="0" smtClean="0"/>
              <a:t>– 1 week</a:t>
            </a:r>
            <a:endParaRPr lang="en-GB" sz="1600" b="1" dirty="0"/>
          </a:p>
          <a:p>
            <a:endParaRPr lang="en-GB" sz="1600" b="1" dirty="0"/>
          </a:p>
          <a:p>
            <a:pPr marL="400050" indent="-400050">
              <a:buFont typeface="+mj-lt"/>
              <a:buAutoNum type="romanLcPeriod"/>
            </a:pPr>
            <a:r>
              <a:rPr lang="en-GB" sz="1600" b="1" dirty="0" smtClean="0"/>
              <a:t>Create a list of 10 key </a:t>
            </a:r>
            <a:r>
              <a:rPr lang="en-GB" sz="1600" b="1" dirty="0" smtClean="0"/>
              <a:t>words you have used this term, and what they mean</a:t>
            </a:r>
            <a:r>
              <a:rPr lang="en-GB" sz="1600" b="1" dirty="0" smtClean="0"/>
              <a:t>.</a:t>
            </a:r>
            <a:endParaRPr lang="en-GB" sz="1600" b="1" dirty="0"/>
          </a:p>
          <a:p>
            <a:pPr marL="400050" indent="-400050">
              <a:buFont typeface="+mj-lt"/>
              <a:buAutoNum type="romanLcPeriod"/>
            </a:pPr>
            <a:endParaRPr lang="en-GB" sz="1600" b="1" dirty="0"/>
          </a:p>
          <a:p>
            <a:pPr marL="400050" indent="-400050">
              <a:buFont typeface="+mj-lt"/>
              <a:buAutoNum type="romanLcPeriod"/>
            </a:pPr>
            <a:r>
              <a:rPr lang="en-GB" sz="1600" b="1" dirty="0" smtClean="0"/>
              <a:t>Visit a place of worship – any religion</a:t>
            </a:r>
            <a:r>
              <a:rPr lang="en-GB" sz="1600" b="1" dirty="0" smtClean="0"/>
              <a:t>.</a:t>
            </a:r>
            <a:endParaRPr lang="en-GB" sz="1600" b="1" dirty="0" smtClean="0"/>
          </a:p>
          <a:p>
            <a:pPr marL="400050" indent="-400050">
              <a:buFont typeface="+mj-lt"/>
              <a:buAutoNum type="romanLcPeriod"/>
            </a:pPr>
            <a:endParaRPr lang="en-GB" sz="1600" b="1" dirty="0"/>
          </a:p>
          <a:p>
            <a:pPr marL="400050" indent="-400050">
              <a:buFont typeface="+mj-lt"/>
              <a:buAutoNum type="romanLcPeriod"/>
            </a:pPr>
            <a:r>
              <a:rPr lang="en-GB" sz="1600" b="1" dirty="0" smtClean="0"/>
              <a:t>Interview a person with a strong religious belief (or not) and feed back to your teacher.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15909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228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KG Love Somebody</vt:lpstr>
      <vt:lpstr>Office Theme</vt:lpstr>
      <vt:lpstr>Year 7 Homework</vt:lpstr>
    </vt:vector>
  </TitlesOfParts>
  <Company>Sir John Hunt CSC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7 Homework</dc:title>
  <dc:creator>H. Garry</dc:creator>
  <cp:lastModifiedBy>H. Garry</cp:lastModifiedBy>
  <cp:revision>4</cp:revision>
  <dcterms:created xsi:type="dcterms:W3CDTF">2018-07-10T13:55:42Z</dcterms:created>
  <dcterms:modified xsi:type="dcterms:W3CDTF">2018-07-10T14:22:51Z</dcterms:modified>
</cp:coreProperties>
</file>