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4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5532B-F839-45A4-BBDD-9AADAF399B1D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C0155-4A95-4029-B6B3-7C750A9DE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576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B9CE-7256-444A-BEA5-343079BAA743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E328-E02E-4BD1-ADBE-7AA79A6A3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499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B9CE-7256-444A-BEA5-343079BAA743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E328-E02E-4BD1-ADBE-7AA79A6A3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28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B9CE-7256-444A-BEA5-343079BAA743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E328-E02E-4BD1-ADBE-7AA79A6A3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74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B9CE-7256-444A-BEA5-343079BAA743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E328-E02E-4BD1-ADBE-7AA79A6A3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556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B9CE-7256-444A-BEA5-343079BAA743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E328-E02E-4BD1-ADBE-7AA79A6A3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614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B9CE-7256-444A-BEA5-343079BAA743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E328-E02E-4BD1-ADBE-7AA79A6A3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48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B9CE-7256-444A-BEA5-343079BAA743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E328-E02E-4BD1-ADBE-7AA79A6A3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40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B9CE-7256-444A-BEA5-343079BAA743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E328-E02E-4BD1-ADBE-7AA79A6A3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747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B9CE-7256-444A-BEA5-343079BAA743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E328-E02E-4BD1-ADBE-7AA79A6A3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621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B9CE-7256-444A-BEA5-343079BAA743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E328-E02E-4BD1-ADBE-7AA79A6A3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63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B9CE-7256-444A-BEA5-343079BAA743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E328-E02E-4BD1-ADBE-7AA79A6A3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4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6B9CE-7256-444A-BEA5-343079BAA743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9E328-E02E-4BD1-ADBE-7AA79A6A3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456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AF78559F-BF51-428E-864E-4BBB5C15C944}"/>
              </a:ext>
            </a:extLst>
          </p:cNvPr>
          <p:cNvSpPr txBox="1">
            <a:spLocks/>
          </p:cNvSpPr>
          <p:nvPr/>
        </p:nvSpPr>
        <p:spPr>
          <a:xfrm>
            <a:off x="439917" y="-120715"/>
            <a:ext cx="8229600" cy="852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Year </a:t>
            </a:r>
            <a:r>
              <a:rPr lang="en-GB" sz="2800" dirty="0" smtClean="0"/>
              <a:t>8 </a:t>
            </a:r>
            <a:r>
              <a:rPr lang="en-GB" sz="2800" dirty="0"/>
              <a:t>Homework Menu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496F6A-A91A-4B0E-BDAD-5BF87257D37E}"/>
              </a:ext>
            </a:extLst>
          </p:cNvPr>
          <p:cNvSpPr txBox="1"/>
          <p:nvPr/>
        </p:nvSpPr>
        <p:spPr>
          <a:xfrm>
            <a:off x="234309" y="461762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KG Love Somebody" panose="02000503000000020003" pitchFamily="2" charset="0"/>
              </a:rPr>
              <a:t>Term 5 &amp; 6 topic: Slavery</a:t>
            </a:r>
          </a:p>
          <a:p>
            <a:pPr algn="ctr"/>
            <a:r>
              <a:rPr lang="en-GB" dirty="0" smtClean="0">
                <a:latin typeface="KG Love Somebody" panose="02000503000000020003" pitchFamily="2" charset="0"/>
              </a:rPr>
              <a:t>Each week choose a task and note in your planner what course you are trying and which task you will complete. There </a:t>
            </a:r>
            <a:r>
              <a:rPr lang="en-GB" smtClean="0">
                <a:latin typeface="KG Love Somebody" panose="02000503000000020003" pitchFamily="2" charset="0"/>
              </a:rPr>
              <a:t>are </a:t>
            </a:r>
            <a:r>
              <a:rPr lang="en-GB" smtClean="0">
                <a:latin typeface="KG Love Somebody" panose="02000503000000020003" pitchFamily="2" charset="0"/>
              </a:rPr>
              <a:t>8 </a:t>
            </a:r>
            <a:r>
              <a:rPr lang="en-GB" dirty="0" smtClean="0">
                <a:latin typeface="KG Love Somebody" panose="02000503000000020003" pitchFamily="2" charset="0"/>
              </a:rPr>
              <a:t>weeks this term, so 2 x mains, 2x starters and 2 x dessert would do it!</a:t>
            </a:r>
            <a:endParaRPr lang="en-GB" dirty="0">
              <a:latin typeface="KG Love Somebody" panose="02000503000000020003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6EE3DC-5041-44A5-A8DA-AFCA71BABC45}"/>
              </a:ext>
            </a:extLst>
          </p:cNvPr>
          <p:cNvSpPr txBox="1"/>
          <p:nvPr/>
        </p:nvSpPr>
        <p:spPr>
          <a:xfrm>
            <a:off x="323706" y="1713162"/>
            <a:ext cx="2592288" cy="353943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Starter </a:t>
            </a:r>
            <a:r>
              <a:rPr lang="en-GB" sz="1600" dirty="0" smtClean="0"/>
              <a:t>– 1 week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 smtClean="0"/>
              <a:t>Write a definition on what slavery is.</a:t>
            </a:r>
          </a:p>
          <a:p>
            <a:endParaRPr lang="en-GB" sz="1600" dirty="0"/>
          </a:p>
          <a:p>
            <a:r>
              <a:rPr lang="en-GB" sz="1600" dirty="0" smtClean="0"/>
              <a:t>Do we have modern day slavery? Explain</a:t>
            </a:r>
            <a:endParaRPr lang="en-GB" sz="1600" dirty="0"/>
          </a:p>
          <a:p>
            <a:endParaRPr lang="en-GB" sz="1600" dirty="0" smtClean="0"/>
          </a:p>
          <a:p>
            <a:r>
              <a:rPr lang="en-GB" sz="1600" dirty="0" smtClean="0"/>
              <a:t>What was the slave resistance?</a:t>
            </a:r>
          </a:p>
          <a:p>
            <a:endParaRPr lang="en-GB" sz="1600" dirty="0"/>
          </a:p>
          <a:p>
            <a:r>
              <a:rPr lang="en-GB" sz="1600" dirty="0" smtClean="0"/>
              <a:t>Why </a:t>
            </a:r>
            <a:r>
              <a:rPr lang="en-GB" sz="1600" dirty="0"/>
              <a:t>Olaudah Equiano </a:t>
            </a:r>
            <a:r>
              <a:rPr lang="en-GB" sz="1600" dirty="0" smtClean="0"/>
              <a:t>important?</a:t>
            </a:r>
            <a:endParaRPr lang="en-GB" sz="1600" dirty="0"/>
          </a:p>
          <a:p>
            <a:endParaRPr lang="en-GB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95EC6A-F98E-4805-B909-B3E0632A4D72}"/>
              </a:ext>
            </a:extLst>
          </p:cNvPr>
          <p:cNvSpPr txBox="1"/>
          <p:nvPr/>
        </p:nvSpPr>
        <p:spPr>
          <a:xfrm>
            <a:off x="3236226" y="1696889"/>
            <a:ext cx="2592288" cy="4278094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Main Course </a:t>
            </a:r>
            <a:r>
              <a:rPr lang="en-GB" sz="1600" dirty="0" smtClean="0"/>
              <a:t>– 2 weeks</a:t>
            </a:r>
            <a:endParaRPr lang="en-GB" sz="1600" dirty="0"/>
          </a:p>
          <a:p>
            <a:endParaRPr lang="en-GB" sz="1600" dirty="0" smtClean="0"/>
          </a:p>
          <a:p>
            <a:r>
              <a:rPr lang="en-GB" sz="1600" dirty="0" smtClean="0"/>
              <a:t>Write as diary extract on what it was like on the middle passage.</a:t>
            </a:r>
          </a:p>
          <a:p>
            <a:endParaRPr lang="en-GB" sz="1600" dirty="0"/>
          </a:p>
          <a:p>
            <a:r>
              <a:rPr lang="en-GB" sz="1600" dirty="0" smtClean="0"/>
              <a:t>Research and write down what jobs slaves did</a:t>
            </a:r>
            <a:r>
              <a:rPr lang="en-GB" sz="1600" dirty="0" smtClean="0"/>
              <a:t>.</a:t>
            </a:r>
          </a:p>
          <a:p>
            <a:endParaRPr lang="en-GB" sz="1600" dirty="0"/>
          </a:p>
          <a:p>
            <a:r>
              <a:rPr lang="en-GB" sz="1600" dirty="0" smtClean="0"/>
              <a:t>Draw a poster to advertise a slave auction.</a:t>
            </a:r>
          </a:p>
          <a:p>
            <a:endParaRPr lang="en-GB" sz="1600" dirty="0"/>
          </a:p>
          <a:p>
            <a:r>
              <a:rPr lang="en-GB" sz="1600" dirty="0" smtClean="0"/>
              <a:t>Write a short story about working on a cotton plantation.</a:t>
            </a:r>
          </a:p>
          <a:p>
            <a:endParaRPr lang="en-GB" sz="1600" dirty="0"/>
          </a:p>
          <a:p>
            <a:endParaRPr lang="en-GB" sz="1600" dirty="0" smtClean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57E27D-8EEF-4EA7-97A2-05C4E64A6FAE}"/>
              </a:ext>
            </a:extLst>
          </p:cNvPr>
          <p:cNvSpPr txBox="1"/>
          <p:nvPr/>
        </p:nvSpPr>
        <p:spPr>
          <a:xfrm>
            <a:off x="6166049" y="1696889"/>
            <a:ext cx="2592288" cy="378565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Dessert </a:t>
            </a:r>
            <a:r>
              <a:rPr lang="en-GB" sz="1600" dirty="0" smtClean="0"/>
              <a:t>– 1 week</a:t>
            </a:r>
            <a:endParaRPr lang="en-GB" sz="1600" dirty="0"/>
          </a:p>
          <a:p>
            <a:endParaRPr lang="en-GB" sz="1600" dirty="0" smtClean="0"/>
          </a:p>
          <a:p>
            <a:r>
              <a:rPr lang="en-GB" sz="1600" dirty="0" smtClean="0"/>
              <a:t>Draw the ‘slave triangle’.</a:t>
            </a:r>
          </a:p>
          <a:p>
            <a:endParaRPr lang="en-GB" sz="1600" dirty="0"/>
          </a:p>
          <a:p>
            <a:r>
              <a:rPr lang="en-GB" sz="1600" dirty="0" smtClean="0"/>
              <a:t>How do you think a ‘slave’ felt when being auctioned?</a:t>
            </a:r>
          </a:p>
          <a:p>
            <a:endParaRPr lang="en-GB" sz="1600" dirty="0"/>
          </a:p>
          <a:p>
            <a:r>
              <a:rPr lang="en-GB" sz="1600" dirty="0"/>
              <a:t>Who was Olaudah </a:t>
            </a:r>
            <a:r>
              <a:rPr lang="en-GB" sz="1600" dirty="0" smtClean="0"/>
              <a:t>Equiano?</a:t>
            </a:r>
          </a:p>
          <a:p>
            <a:endParaRPr lang="en-GB" sz="1600" dirty="0"/>
          </a:p>
          <a:p>
            <a:r>
              <a:rPr lang="en-GB" sz="1600" dirty="0" smtClean="0"/>
              <a:t>Write a definition for the word abolition.</a:t>
            </a:r>
          </a:p>
          <a:p>
            <a:endParaRPr lang="en-GB" sz="1600" dirty="0"/>
          </a:p>
          <a:p>
            <a:r>
              <a:rPr lang="en-GB" sz="1600" dirty="0" smtClean="0"/>
              <a:t>Who were the key people involved in the abolition of slavery?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273844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182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KG Love Somebody</vt:lpstr>
      <vt:lpstr>Office Theme</vt:lpstr>
      <vt:lpstr>PowerPoint Presentation</vt:lpstr>
    </vt:vector>
  </TitlesOfParts>
  <Company>Guilsborough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Takeaway Homework</dc:title>
  <dc:creator>Miss Howard</dc:creator>
  <cp:lastModifiedBy>K. Frude</cp:lastModifiedBy>
  <cp:revision>33</cp:revision>
  <cp:lastPrinted>2018-06-26T08:47:53Z</cp:lastPrinted>
  <dcterms:created xsi:type="dcterms:W3CDTF">2014-02-18T17:13:01Z</dcterms:created>
  <dcterms:modified xsi:type="dcterms:W3CDTF">2019-04-02T13:15:02Z</dcterms:modified>
</cp:coreProperties>
</file>